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6" r:id="rId2"/>
    <p:sldId id="272" r:id="rId3"/>
    <p:sldId id="258" r:id="rId4"/>
    <p:sldId id="259" r:id="rId5"/>
    <p:sldId id="280" r:id="rId6"/>
    <p:sldId id="277" r:id="rId7"/>
    <p:sldId id="285" r:id="rId8"/>
    <p:sldId id="284" r:id="rId9"/>
    <p:sldId id="287" r:id="rId10"/>
    <p:sldId id="281" r:id="rId11"/>
    <p:sldId id="270" r:id="rId12"/>
  </p:sldIdLst>
  <p:sldSz cx="9144000" cy="5143500" type="screen16x9"/>
  <p:notesSz cx="6858000" cy="9144000"/>
  <p:defaultTextStyle>
    <a:defPPr>
      <a:defRPr lang="he-I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החלפונים" initials="" lastIdx="0" clrIdx="0"/>
  <p:cmAuthor id="2" name="החלפונים" initials="ה" lastIdx="13" clrIdx="1">
    <p:extLst>
      <p:ext uri="{19B8F6BF-5375-455C-9EA6-DF929625EA0E}">
        <p15:presenceInfo xmlns:p15="http://schemas.microsoft.com/office/powerpoint/2012/main" userId="החלפונים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2790"/>
    <a:srgbClr val="83BE4D"/>
    <a:srgbClr val="24AEEF"/>
    <a:srgbClr val="F0444C"/>
    <a:srgbClr val="250749"/>
    <a:srgbClr val="58346E"/>
    <a:srgbClr val="53863C"/>
    <a:srgbClr val="F19922"/>
    <a:srgbClr val="1A8539"/>
    <a:srgbClr val="689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6754" autoAdjust="0"/>
    <p:restoredTop sz="94609"/>
  </p:normalViewPr>
  <p:slideViewPr>
    <p:cSldViewPr showGuides="1">
      <p:cViewPr varScale="1">
        <p:scale>
          <a:sx n="92" d="100"/>
          <a:sy n="92" d="100"/>
        </p:scale>
        <p:origin x="90" y="13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BB7CA7-368F-9943-852B-4B5EDC910F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364C64-2D3C-6843-BBC1-387D851558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pPr>
              <a:defRPr/>
            </a:pPr>
            <a:fld id="{1B550F44-A6E9-4640-B758-4725362C8405}" type="datetimeFigureOut">
              <a:rPr lang="he-IL"/>
              <a:pPr>
                <a:defRPr/>
              </a:pPr>
              <a:t>ט"ז/טבת/תשפ"ה</a:t>
            </a:fld>
            <a:endParaRPr lang="he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E1514D-C407-3C42-B155-BE3BB0AC83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4411C-F780-414E-A41D-B88A452F15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pPr>
              <a:defRPr/>
            </a:pPr>
            <a:fld id="{79E2622C-8CEE-C444-AB14-29E513E7E6B8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BE19A5-0A3C-9249-8CD9-BF1CF89544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08F2FA-A092-FF44-9521-D4A534A7545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pPr>
              <a:defRPr/>
            </a:pPr>
            <a:fld id="{34C45027-C6EF-C94D-AAE3-58AE917FD88E}" type="datetimeFigureOut">
              <a:rPr lang="he-IL"/>
              <a:pPr>
                <a:defRPr/>
              </a:pPr>
              <a:t>ט"ז/טבת/תשפ"ה</a:t>
            </a:fld>
            <a:endParaRPr lang="he-IL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0F718D1-AA43-3C41-A63B-B432A61947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he-IL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A06453C-B6A8-D348-B26C-8E37DE98CB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329BB-2D3E-D54F-8023-E0A165CA10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4E24E-34E8-BE4E-B105-9737E91BD9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pPr>
              <a:defRPr/>
            </a:pPr>
            <a:fld id="{C33A82A8-4B12-9E44-9FC4-67184473D575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61091BCD-9C7B-9640-93D2-E4AC0C4B73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B9938197-016D-5D42-A417-56DDB98D5A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en-US" dirty="0"/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7026A89C-0E14-AC4A-B13D-73608F1418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F3C0B6-8910-4142-A1FA-1A7500258F03}" type="slidenum">
              <a:rPr lang="he-IL" altLang="en-US" smtClean="0"/>
              <a:pPr/>
              <a:t>1</a:t>
            </a:fld>
            <a:endParaRPr lang="he-IL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2AD4CC58-139A-0346-9E6A-784CB533BD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B3F30E76-6793-9845-A048-EA10B3C8A4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en-US"/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052D925E-8CA9-A946-B71F-EE7CEFEDFE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E499D68-4989-274C-8F4F-AEAA58282852}" type="slidenum">
              <a:rPr lang="he-IL" altLang="en-US" smtClean="0"/>
              <a:pPr/>
              <a:t>2</a:t>
            </a:fld>
            <a:endParaRPr lang="he-IL" altLang="en-US"/>
          </a:p>
        </p:txBody>
      </p:sp>
    </p:spTree>
    <p:extLst>
      <p:ext uri="{BB962C8B-B14F-4D97-AF65-F5344CB8AC3E}">
        <p14:creationId xmlns:p14="http://schemas.microsoft.com/office/powerpoint/2010/main" val="3935380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14">
            <a:extLst>
              <a:ext uri="{FF2B5EF4-FFF2-40B4-BE49-F238E27FC236}">
                <a16:creationId xmlns:a16="http://schemas.microsoft.com/office/drawing/2014/main" id="{E74D63F1-A7B1-5DF1-283B-1F24CA024E03}"/>
              </a:ext>
            </a:extLst>
          </p:cNvPr>
          <p:cNvSpPr/>
          <p:nvPr userDrawn="1"/>
        </p:nvSpPr>
        <p:spPr>
          <a:xfrm>
            <a:off x="-36512" y="4368860"/>
            <a:ext cx="9180512" cy="785032"/>
          </a:xfrm>
          <a:custGeom>
            <a:avLst/>
            <a:gdLst>
              <a:gd name="connsiteX0" fmla="*/ 12191999 w 12191999"/>
              <a:gd name="connsiteY0" fmla="*/ 4889374 h 4889374"/>
              <a:gd name="connsiteX1" fmla="*/ 0 w 12191999"/>
              <a:gd name="connsiteY1" fmla="*/ 4889374 h 4889374"/>
              <a:gd name="connsiteX2" fmla="*/ 0 w 12191999"/>
              <a:gd name="connsiteY2" fmla="*/ 893102 h 4889374"/>
              <a:gd name="connsiteX3" fmla="*/ 6070794 w 12191999"/>
              <a:gd name="connsiteY3" fmla="*/ 188859 h 4889374"/>
              <a:gd name="connsiteX4" fmla="*/ 12180821 w 12191999"/>
              <a:gd name="connsiteY4" fmla="*/ 3199346 h 4889374"/>
              <a:gd name="connsiteX5" fmla="*/ 12191999 w 12191999"/>
              <a:gd name="connsiteY5" fmla="*/ 3207867 h 488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4889374">
                <a:moveTo>
                  <a:pt x="12191999" y="4889374"/>
                </a:moveTo>
                <a:lnTo>
                  <a:pt x="0" y="4889374"/>
                </a:lnTo>
                <a:lnTo>
                  <a:pt x="0" y="893102"/>
                </a:lnTo>
                <a:cubicBezTo>
                  <a:pt x="1011799" y="52541"/>
                  <a:pt x="4003557" y="-223800"/>
                  <a:pt x="6070794" y="188859"/>
                </a:cubicBezTo>
                <a:cubicBezTo>
                  <a:pt x="8008829" y="575726"/>
                  <a:pt x="10949786" y="2293531"/>
                  <a:pt x="12180821" y="3199346"/>
                </a:cubicBezTo>
                <a:lnTo>
                  <a:pt x="12191999" y="3207867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80" t="-269231" r="-280" b="-334927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013">
              <a:cs typeface="Poppins Medium" panose="00000600000000000000" pitchFamily="2" charset="0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6354968-3285-0641-91B2-0B847B516FCF}"/>
              </a:ext>
            </a:extLst>
          </p:cNvPr>
          <p:cNvSpPr txBox="1">
            <a:spLocks/>
          </p:cNvSpPr>
          <p:nvPr userDrawn="1"/>
        </p:nvSpPr>
        <p:spPr>
          <a:xfrm>
            <a:off x="8496374" y="4801156"/>
            <a:ext cx="432049" cy="290513"/>
          </a:xfrm>
          <a:prstGeom prst="rect">
            <a:avLst/>
          </a:prstGeom>
        </p:spPr>
        <p:txBody>
          <a:bodyPr anchor="ctr"/>
          <a:lstStyle>
            <a:defPPr>
              <a:defRPr lang="he-I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92A6605F-4C7B-C847-96D3-EDFAAA590960}" type="slidenum">
              <a:rPr lang="en-US" sz="1200" smtClean="0">
                <a:solidFill>
                  <a:schemeClr val="bg1"/>
                </a:solidFill>
              </a:rPr>
              <a:pPr algn="ctr">
                <a:defRPr/>
              </a:p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0897835-0E7B-576B-91E0-E6B47C9C2D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835" y="117419"/>
            <a:ext cx="973813" cy="730360"/>
          </a:xfrm>
          <a:prstGeom prst="rect">
            <a:avLst/>
          </a:prstGeom>
        </p:spPr>
      </p:pic>
      <p:grpSp>
        <p:nvGrpSpPr>
          <p:cNvPr id="2" name="Graphic 4">
            <a:extLst>
              <a:ext uri="{FF2B5EF4-FFF2-40B4-BE49-F238E27FC236}">
                <a16:creationId xmlns:a16="http://schemas.microsoft.com/office/drawing/2014/main" id="{298F3D58-88C2-E8E5-F05F-51B89932D412}"/>
              </a:ext>
            </a:extLst>
          </p:cNvPr>
          <p:cNvGrpSpPr/>
          <p:nvPr userDrawn="1"/>
        </p:nvGrpSpPr>
        <p:grpSpPr>
          <a:xfrm>
            <a:off x="413128" y="4508339"/>
            <a:ext cx="1008112" cy="511683"/>
            <a:chOff x="10476663" y="1880586"/>
            <a:chExt cx="1254757" cy="636872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520C2-3E20-4AF3-A0A2-60E49FF30CE0}"/>
                </a:ext>
              </a:extLst>
            </p:cNvPr>
            <p:cNvSpPr/>
            <p:nvPr/>
          </p:nvSpPr>
          <p:spPr>
            <a:xfrm>
              <a:off x="11253788" y="2099188"/>
              <a:ext cx="65784" cy="59491"/>
            </a:xfrm>
            <a:custGeom>
              <a:avLst/>
              <a:gdLst>
                <a:gd name="connsiteX0" fmla="*/ 40576 w 65784"/>
                <a:gd name="connsiteY0" fmla="*/ 0 h 59491"/>
                <a:gd name="connsiteX1" fmla="*/ 2492 w 65784"/>
                <a:gd name="connsiteY1" fmla="*/ 44108 h 59491"/>
                <a:gd name="connsiteX2" fmla="*/ 7036 w 65784"/>
                <a:gd name="connsiteY2" fmla="*/ 54973 h 59491"/>
                <a:gd name="connsiteX3" fmla="*/ 65784 w 65784"/>
                <a:gd name="connsiteY3" fmla="*/ 59492 h 5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84" h="59491">
                  <a:moveTo>
                    <a:pt x="40576" y="0"/>
                  </a:moveTo>
                  <a:lnTo>
                    <a:pt x="2492" y="44108"/>
                  </a:lnTo>
                  <a:cubicBezTo>
                    <a:pt x="-2160" y="49487"/>
                    <a:pt x="-104" y="54435"/>
                    <a:pt x="7036" y="54973"/>
                  </a:cubicBezTo>
                  <a:lnTo>
                    <a:pt x="65784" y="59492"/>
                  </a:lnTo>
                </a:path>
              </a:pathLst>
            </a:custGeom>
            <a:solidFill>
              <a:schemeClr val="bg1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64F9A7-0491-E946-4A0C-5F81A7ADB88C}"/>
                </a:ext>
              </a:extLst>
            </p:cNvPr>
            <p:cNvSpPr/>
            <p:nvPr/>
          </p:nvSpPr>
          <p:spPr>
            <a:xfrm>
              <a:off x="11663836" y="2051100"/>
              <a:ext cx="67584" cy="65408"/>
            </a:xfrm>
            <a:custGeom>
              <a:avLst/>
              <a:gdLst>
                <a:gd name="connsiteX0" fmla="*/ 31592 w 67584"/>
                <a:gd name="connsiteY0" fmla="*/ 65409 h 65408"/>
                <a:gd name="connsiteX1" fmla="*/ 65672 w 67584"/>
                <a:gd name="connsiteY1" fmla="*/ 16137 h 65408"/>
                <a:gd name="connsiteX2" fmla="*/ 60154 w 67584"/>
                <a:gd name="connsiteY2" fmla="*/ 4626 h 65408"/>
                <a:gd name="connsiteX3" fmla="*/ 0 w 67584"/>
                <a:gd name="connsiteY3" fmla="*/ 0 h 65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584" h="65408">
                  <a:moveTo>
                    <a:pt x="31592" y="65409"/>
                  </a:moveTo>
                  <a:lnTo>
                    <a:pt x="65672" y="16137"/>
                  </a:lnTo>
                  <a:cubicBezTo>
                    <a:pt x="69675" y="10328"/>
                    <a:pt x="67187" y="5164"/>
                    <a:pt x="60154" y="4626"/>
                  </a:cubicBezTo>
                  <a:lnTo>
                    <a:pt x="0" y="0"/>
                  </a:lnTo>
                </a:path>
              </a:pathLst>
            </a:custGeom>
            <a:solidFill>
              <a:srgbClr val="9AA338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L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EBCC5E3-9535-262B-130E-03DBB7054DCA}"/>
                </a:ext>
              </a:extLst>
            </p:cNvPr>
            <p:cNvSpPr/>
            <p:nvPr/>
          </p:nvSpPr>
          <p:spPr>
            <a:xfrm>
              <a:off x="11361911" y="2024585"/>
              <a:ext cx="354033" cy="331844"/>
            </a:xfrm>
            <a:custGeom>
              <a:avLst/>
              <a:gdLst>
                <a:gd name="connsiteX0" fmla="*/ 345634 w 354033"/>
                <a:gd name="connsiteY0" fmla="*/ 162711 h 331844"/>
                <a:gd name="connsiteX1" fmla="*/ 352883 w 354033"/>
                <a:gd name="connsiteY1" fmla="*/ 152168 h 331844"/>
                <a:gd name="connsiteX2" fmla="*/ 280936 w 354033"/>
                <a:gd name="connsiteY2" fmla="*/ 5644 h 331844"/>
                <a:gd name="connsiteX3" fmla="*/ 266005 w 354033"/>
                <a:gd name="connsiteY3" fmla="*/ 3062 h 331844"/>
                <a:gd name="connsiteX4" fmla="*/ 157273 w 354033"/>
                <a:gd name="connsiteY4" fmla="*/ 108383 h 331844"/>
                <a:gd name="connsiteX5" fmla="*/ 159762 w 354033"/>
                <a:gd name="connsiteY5" fmla="*/ 122691 h 331844"/>
                <a:gd name="connsiteX6" fmla="*/ 186593 w 354033"/>
                <a:gd name="connsiteY6" fmla="*/ 135063 h 331844"/>
                <a:gd name="connsiteX7" fmla="*/ 185944 w 354033"/>
                <a:gd name="connsiteY7" fmla="*/ 144207 h 331844"/>
                <a:gd name="connsiteX8" fmla="*/ 5265 w 354033"/>
                <a:gd name="connsiteY8" fmla="*/ 199180 h 331844"/>
                <a:gd name="connsiteX9" fmla="*/ 4724 w 354033"/>
                <a:gd name="connsiteY9" fmla="*/ 208217 h 331844"/>
                <a:gd name="connsiteX10" fmla="*/ 100473 w 354033"/>
                <a:gd name="connsiteY10" fmla="*/ 251249 h 331844"/>
                <a:gd name="connsiteX11" fmla="*/ 117567 w 354033"/>
                <a:gd name="connsiteY11" fmla="*/ 268246 h 331844"/>
                <a:gd name="connsiteX12" fmla="*/ 144074 w 354033"/>
                <a:gd name="connsiteY12" fmla="*/ 326555 h 331844"/>
                <a:gd name="connsiteX13" fmla="*/ 157165 w 354033"/>
                <a:gd name="connsiteY13" fmla="*/ 327953 h 331844"/>
                <a:gd name="connsiteX14" fmla="*/ 277473 w 354033"/>
                <a:gd name="connsiteY14" fmla="*/ 168197 h 331844"/>
                <a:gd name="connsiteX15" fmla="*/ 298138 w 354033"/>
                <a:gd name="connsiteY15" fmla="*/ 158945 h 331844"/>
                <a:gd name="connsiteX16" fmla="*/ 345742 w 354033"/>
                <a:gd name="connsiteY16" fmla="*/ 162603 h 33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4033" h="331844">
                  <a:moveTo>
                    <a:pt x="345634" y="162711"/>
                  </a:moveTo>
                  <a:cubicBezTo>
                    <a:pt x="352774" y="163248"/>
                    <a:pt x="355912" y="158515"/>
                    <a:pt x="352883" y="152168"/>
                  </a:cubicBezTo>
                  <a:lnTo>
                    <a:pt x="280936" y="5644"/>
                  </a:lnTo>
                  <a:cubicBezTo>
                    <a:pt x="277798" y="-703"/>
                    <a:pt x="271090" y="-1887"/>
                    <a:pt x="266005" y="3062"/>
                  </a:cubicBezTo>
                  <a:lnTo>
                    <a:pt x="157273" y="108383"/>
                  </a:lnTo>
                  <a:cubicBezTo>
                    <a:pt x="152188" y="113331"/>
                    <a:pt x="153270" y="119786"/>
                    <a:pt x="159762" y="122691"/>
                  </a:cubicBezTo>
                  <a:lnTo>
                    <a:pt x="186593" y="135063"/>
                  </a:lnTo>
                  <a:cubicBezTo>
                    <a:pt x="193084" y="138075"/>
                    <a:pt x="192760" y="142163"/>
                    <a:pt x="185944" y="144207"/>
                  </a:cubicBezTo>
                  <a:lnTo>
                    <a:pt x="5265" y="199180"/>
                  </a:lnTo>
                  <a:cubicBezTo>
                    <a:pt x="-1551" y="201224"/>
                    <a:pt x="-1768" y="205312"/>
                    <a:pt x="4724" y="208217"/>
                  </a:cubicBezTo>
                  <a:lnTo>
                    <a:pt x="100473" y="251249"/>
                  </a:lnTo>
                  <a:cubicBezTo>
                    <a:pt x="106964" y="254153"/>
                    <a:pt x="114646" y="261792"/>
                    <a:pt x="117567" y="268246"/>
                  </a:cubicBezTo>
                  <a:lnTo>
                    <a:pt x="144074" y="326555"/>
                  </a:lnTo>
                  <a:cubicBezTo>
                    <a:pt x="146995" y="333009"/>
                    <a:pt x="152837" y="333655"/>
                    <a:pt x="157165" y="327953"/>
                  </a:cubicBezTo>
                  <a:lnTo>
                    <a:pt x="277473" y="168197"/>
                  </a:lnTo>
                  <a:cubicBezTo>
                    <a:pt x="281693" y="162495"/>
                    <a:pt x="290997" y="158407"/>
                    <a:pt x="298138" y="158945"/>
                  </a:cubicBezTo>
                  <a:lnTo>
                    <a:pt x="345742" y="162603"/>
                  </a:lnTo>
                  <a:close/>
                </a:path>
              </a:pathLst>
            </a:custGeom>
            <a:solidFill>
              <a:srgbClr val="9AA338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L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AA7A581-AEA4-2366-AF41-68447EAE71BE}"/>
                </a:ext>
              </a:extLst>
            </p:cNvPr>
            <p:cNvSpPr/>
            <p:nvPr/>
          </p:nvSpPr>
          <p:spPr>
            <a:xfrm>
              <a:off x="11279738" y="1880586"/>
              <a:ext cx="348105" cy="334059"/>
            </a:xfrm>
            <a:custGeom>
              <a:avLst/>
              <a:gdLst>
                <a:gd name="connsiteX0" fmla="*/ 342769 w 348105"/>
                <a:gd name="connsiteY0" fmla="*/ 134690 h 334059"/>
                <a:gd name="connsiteX1" fmla="*/ 343526 w 348105"/>
                <a:gd name="connsiteY1" fmla="*/ 125438 h 334059"/>
                <a:gd name="connsiteX2" fmla="*/ 242476 w 348105"/>
                <a:gd name="connsiteY2" fmla="*/ 76489 h 334059"/>
                <a:gd name="connsiteX3" fmla="*/ 225273 w 348105"/>
                <a:gd name="connsiteY3" fmla="*/ 59276 h 334059"/>
                <a:gd name="connsiteX4" fmla="*/ 199091 w 348105"/>
                <a:gd name="connsiteY4" fmla="*/ 5271 h 334059"/>
                <a:gd name="connsiteX5" fmla="*/ 185351 w 348105"/>
                <a:gd name="connsiteY5" fmla="*/ 3765 h 334059"/>
                <a:gd name="connsiteX6" fmla="*/ 79432 w 348105"/>
                <a:gd name="connsiteY6" fmla="*/ 135335 h 334059"/>
                <a:gd name="connsiteX7" fmla="*/ 58443 w 348105"/>
                <a:gd name="connsiteY7" fmla="*/ 144372 h 334059"/>
                <a:gd name="connsiteX8" fmla="*/ 9108 w 348105"/>
                <a:gd name="connsiteY8" fmla="*/ 140606 h 334059"/>
                <a:gd name="connsiteX9" fmla="*/ 777 w 348105"/>
                <a:gd name="connsiteY9" fmla="*/ 151580 h 334059"/>
                <a:gd name="connsiteX10" fmla="*/ 68180 w 348105"/>
                <a:gd name="connsiteY10" fmla="*/ 328011 h 334059"/>
                <a:gd name="connsiteX11" fmla="*/ 82137 w 348105"/>
                <a:gd name="connsiteY11" fmla="*/ 331130 h 334059"/>
                <a:gd name="connsiteX12" fmla="*/ 200930 w 348105"/>
                <a:gd name="connsiteY12" fmla="*/ 218925 h 334059"/>
                <a:gd name="connsiteX13" fmla="*/ 198117 w 348105"/>
                <a:gd name="connsiteY13" fmla="*/ 205907 h 334059"/>
                <a:gd name="connsiteX14" fmla="*/ 163713 w 348105"/>
                <a:gd name="connsiteY14" fmla="*/ 194181 h 334059"/>
                <a:gd name="connsiteX15" fmla="*/ 163929 w 348105"/>
                <a:gd name="connsiteY15" fmla="*/ 186436 h 334059"/>
                <a:gd name="connsiteX16" fmla="*/ 342661 w 348105"/>
                <a:gd name="connsiteY16" fmla="*/ 134690 h 33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8105" h="334059">
                  <a:moveTo>
                    <a:pt x="342769" y="134690"/>
                  </a:moveTo>
                  <a:cubicBezTo>
                    <a:pt x="349585" y="132753"/>
                    <a:pt x="349909" y="128558"/>
                    <a:pt x="343526" y="125438"/>
                  </a:cubicBezTo>
                  <a:lnTo>
                    <a:pt x="242476" y="76489"/>
                  </a:lnTo>
                  <a:cubicBezTo>
                    <a:pt x="236092" y="73369"/>
                    <a:pt x="228303" y="65623"/>
                    <a:pt x="225273" y="59276"/>
                  </a:cubicBezTo>
                  <a:lnTo>
                    <a:pt x="199091" y="5271"/>
                  </a:lnTo>
                  <a:cubicBezTo>
                    <a:pt x="195953" y="-1076"/>
                    <a:pt x="189895" y="-1829"/>
                    <a:pt x="185351" y="3765"/>
                  </a:cubicBezTo>
                  <a:lnTo>
                    <a:pt x="79432" y="135335"/>
                  </a:lnTo>
                  <a:cubicBezTo>
                    <a:pt x="74996" y="140822"/>
                    <a:pt x="65583" y="144910"/>
                    <a:pt x="58443" y="144372"/>
                  </a:cubicBezTo>
                  <a:lnTo>
                    <a:pt x="9108" y="140606"/>
                  </a:lnTo>
                  <a:cubicBezTo>
                    <a:pt x="1967" y="140069"/>
                    <a:pt x="-1712" y="145017"/>
                    <a:pt x="777" y="151580"/>
                  </a:cubicBezTo>
                  <a:lnTo>
                    <a:pt x="68180" y="328011"/>
                  </a:lnTo>
                  <a:cubicBezTo>
                    <a:pt x="70668" y="334573"/>
                    <a:pt x="76943" y="336079"/>
                    <a:pt x="82137" y="331130"/>
                  </a:cubicBezTo>
                  <a:lnTo>
                    <a:pt x="200930" y="218925"/>
                  </a:lnTo>
                  <a:cubicBezTo>
                    <a:pt x="206123" y="214084"/>
                    <a:pt x="204825" y="208167"/>
                    <a:pt x="198117" y="205907"/>
                  </a:cubicBezTo>
                  <a:lnTo>
                    <a:pt x="163713" y="194181"/>
                  </a:lnTo>
                  <a:cubicBezTo>
                    <a:pt x="157005" y="191922"/>
                    <a:pt x="157113" y="188372"/>
                    <a:pt x="163929" y="186436"/>
                  </a:cubicBezTo>
                  <a:lnTo>
                    <a:pt x="342661" y="134690"/>
                  </a:lnTo>
                  <a:close/>
                </a:path>
              </a:pathLst>
            </a:custGeom>
            <a:solidFill>
              <a:schemeClr val="bg1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7D19DDE-9E8D-1084-3566-9941C424ECB4}"/>
                </a:ext>
              </a:extLst>
            </p:cNvPr>
            <p:cNvSpPr/>
            <p:nvPr/>
          </p:nvSpPr>
          <p:spPr>
            <a:xfrm>
              <a:off x="10647447" y="2315427"/>
              <a:ext cx="191363" cy="47223"/>
            </a:xfrm>
            <a:custGeom>
              <a:avLst/>
              <a:gdLst>
                <a:gd name="connsiteX0" fmla="*/ 191324 w 191363"/>
                <a:gd name="connsiteY0" fmla="*/ 30011 h 47223"/>
                <a:gd name="connsiteX1" fmla="*/ 175961 w 191363"/>
                <a:gd name="connsiteY1" fmla="*/ 47224 h 47223"/>
                <a:gd name="connsiteX2" fmla="*/ 168496 w 191363"/>
                <a:gd name="connsiteY2" fmla="*/ 46363 h 47223"/>
                <a:gd name="connsiteX3" fmla="*/ 167522 w 191363"/>
                <a:gd name="connsiteY3" fmla="*/ 45718 h 47223"/>
                <a:gd name="connsiteX4" fmla="*/ 167522 w 191363"/>
                <a:gd name="connsiteY4" fmla="*/ 44427 h 47223"/>
                <a:gd name="connsiteX5" fmla="*/ 168712 w 191363"/>
                <a:gd name="connsiteY5" fmla="*/ 39908 h 47223"/>
                <a:gd name="connsiteX6" fmla="*/ 170443 w 191363"/>
                <a:gd name="connsiteY6" fmla="*/ 38940 h 47223"/>
                <a:gd name="connsiteX7" fmla="*/ 174122 w 191363"/>
                <a:gd name="connsiteY7" fmla="*/ 39478 h 47223"/>
                <a:gd name="connsiteX8" fmla="*/ 180397 w 191363"/>
                <a:gd name="connsiteY8" fmla="*/ 31840 h 47223"/>
                <a:gd name="connsiteX9" fmla="*/ 179315 w 191363"/>
                <a:gd name="connsiteY9" fmla="*/ 14627 h 47223"/>
                <a:gd name="connsiteX10" fmla="*/ 173364 w 191363"/>
                <a:gd name="connsiteY10" fmla="*/ 8818 h 47223"/>
                <a:gd name="connsiteX11" fmla="*/ 165358 w 191363"/>
                <a:gd name="connsiteY11" fmla="*/ 12153 h 47223"/>
                <a:gd name="connsiteX12" fmla="*/ 161896 w 191363"/>
                <a:gd name="connsiteY12" fmla="*/ 45072 h 47223"/>
                <a:gd name="connsiteX13" fmla="*/ 159949 w 191363"/>
                <a:gd name="connsiteY13" fmla="*/ 46793 h 47223"/>
                <a:gd name="connsiteX14" fmla="*/ 152592 w 191363"/>
                <a:gd name="connsiteY14" fmla="*/ 46793 h 47223"/>
                <a:gd name="connsiteX15" fmla="*/ 151294 w 191363"/>
                <a:gd name="connsiteY15" fmla="*/ 44642 h 47223"/>
                <a:gd name="connsiteX16" fmla="*/ 154215 w 191363"/>
                <a:gd name="connsiteY16" fmla="*/ 14842 h 47223"/>
                <a:gd name="connsiteX17" fmla="*/ 154215 w 191363"/>
                <a:gd name="connsiteY17" fmla="*/ 13229 h 47223"/>
                <a:gd name="connsiteX18" fmla="*/ 151402 w 191363"/>
                <a:gd name="connsiteY18" fmla="*/ 6989 h 47223"/>
                <a:gd name="connsiteX19" fmla="*/ 149995 w 191363"/>
                <a:gd name="connsiteY19" fmla="*/ 5698 h 47223"/>
                <a:gd name="connsiteX20" fmla="*/ 150320 w 191363"/>
                <a:gd name="connsiteY20" fmla="*/ 4622 h 47223"/>
                <a:gd name="connsiteX21" fmla="*/ 152484 w 191363"/>
                <a:gd name="connsiteY21" fmla="*/ 964 h 47223"/>
                <a:gd name="connsiteX22" fmla="*/ 155405 w 191363"/>
                <a:gd name="connsiteY22" fmla="*/ 211 h 47223"/>
                <a:gd name="connsiteX23" fmla="*/ 163303 w 191363"/>
                <a:gd name="connsiteY23" fmla="*/ 5698 h 47223"/>
                <a:gd name="connsiteX24" fmla="*/ 176827 w 191363"/>
                <a:gd name="connsiteY24" fmla="*/ 749 h 47223"/>
                <a:gd name="connsiteX25" fmla="*/ 190242 w 191363"/>
                <a:gd name="connsiteY25" fmla="*/ 14412 h 47223"/>
                <a:gd name="connsiteX26" fmla="*/ 191108 w 191363"/>
                <a:gd name="connsiteY26" fmla="*/ 30226 h 47223"/>
                <a:gd name="connsiteX27" fmla="*/ 143937 w 191363"/>
                <a:gd name="connsiteY27" fmla="*/ 23233 h 47223"/>
                <a:gd name="connsiteX28" fmla="*/ 142205 w 191363"/>
                <a:gd name="connsiteY28" fmla="*/ 25815 h 47223"/>
                <a:gd name="connsiteX29" fmla="*/ 134848 w 191363"/>
                <a:gd name="connsiteY29" fmla="*/ 29581 h 47223"/>
                <a:gd name="connsiteX30" fmla="*/ 134199 w 191363"/>
                <a:gd name="connsiteY30" fmla="*/ 29688 h 47223"/>
                <a:gd name="connsiteX31" fmla="*/ 133009 w 191363"/>
                <a:gd name="connsiteY31" fmla="*/ 28397 h 47223"/>
                <a:gd name="connsiteX32" fmla="*/ 133009 w 191363"/>
                <a:gd name="connsiteY32" fmla="*/ 3224 h 47223"/>
                <a:gd name="connsiteX33" fmla="*/ 133334 w 191363"/>
                <a:gd name="connsiteY33" fmla="*/ 1717 h 47223"/>
                <a:gd name="connsiteX34" fmla="*/ 134957 w 191363"/>
                <a:gd name="connsiteY34" fmla="*/ 1395 h 47223"/>
                <a:gd name="connsiteX35" fmla="*/ 142205 w 191363"/>
                <a:gd name="connsiteY35" fmla="*/ 1395 h 47223"/>
                <a:gd name="connsiteX36" fmla="*/ 143828 w 191363"/>
                <a:gd name="connsiteY36" fmla="*/ 2901 h 47223"/>
                <a:gd name="connsiteX37" fmla="*/ 143828 w 191363"/>
                <a:gd name="connsiteY37" fmla="*/ 23233 h 47223"/>
                <a:gd name="connsiteX38" fmla="*/ 125436 w 191363"/>
                <a:gd name="connsiteY38" fmla="*/ 44965 h 47223"/>
                <a:gd name="connsiteX39" fmla="*/ 123921 w 191363"/>
                <a:gd name="connsiteY39" fmla="*/ 46686 h 47223"/>
                <a:gd name="connsiteX40" fmla="*/ 116240 w 191363"/>
                <a:gd name="connsiteY40" fmla="*/ 46686 h 47223"/>
                <a:gd name="connsiteX41" fmla="*/ 114725 w 191363"/>
                <a:gd name="connsiteY41" fmla="*/ 46471 h 47223"/>
                <a:gd name="connsiteX42" fmla="*/ 114400 w 191363"/>
                <a:gd name="connsiteY42" fmla="*/ 45072 h 47223"/>
                <a:gd name="connsiteX43" fmla="*/ 113318 w 191363"/>
                <a:gd name="connsiteY43" fmla="*/ 14842 h 47223"/>
                <a:gd name="connsiteX44" fmla="*/ 105204 w 191363"/>
                <a:gd name="connsiteY44" fmla="*/ 8065 h 47223"/>
                <a:gd name="connsiteX45" fmla="*/ 99362 w 191363"/>
                <a:gd name="connsiteY45" fmla="*/ 9248 h 47223"/>
                <a:gd name="connsiteX46" fmla="*/ 97631 w 191363"/>
                <a:gd name="connsiteY46" fmla="*/ 44965 h 47223"/>
                <a:gd name="connsiteX47" fmla="*/ 95900 w 191363"/>
                <a:gd name="connsiteY47" fmla="*/ 46686 h 47223"/>
                <a:gd name="connsiteX48" fmla="*/ 88218 w 191363"/>
                <a:gd name="connsiteY48" fmla="*/ 46686 h 47223"/>
                <a:gd name="connsiteX49" fmla="*/ 86812 w 191363"/>
                <a:gd name="connsiteY49" fmla="*/ 46471 h 47223"/>
                <a:gd name="connsiteX50" fmla="*/ 86595 w 191363"/>
                <a:gd name="connsiteY50" fmla="*/ 45072 h 47223"/>
                <a:gd name="connsiteX51" fmla="*/ 88435 w 191363"/>
                <a:gd name="connsiteY51" fmla="*/ 9678 h 47223"/>
                <a:gd name="connsiteX52" fmla="*/ 86379 w 191363"/>
                <a:gd name="connsiteY52" fmla="*/ 6128 h 47223"/>
                <a:gd name="connsiteX53" fmla="*/ 85730 w 191363"/>
                <a:gd name="connsiteY53" fmla="*/ 4622 h 47223"/>
                <a:gd name="connsiteX54" fmla="*/ 86920 w 191363"/>
                <a:gd name="connsiteY54" fmla="*/ 3546 h 47223"/>
                <a:gd name="connsiteX55" fmla="*/ 106286 w 191363"/>
                <a:gd name="connsiteY55" fmla="*/ 534 h 47223"/>
                <a:gd name="connsiteX56" fmla="*/ 124354 w 191363"/>
                <a:gd name="connsiteY56" fmla="*/ 14842 h 47223"/>
                <a:gd name="connsiteX57" fmla="*/ 125328 w 191363"/>
                <a:gd name="connsiteY57" fmla="*/ 44857 h 47223"/>
                <a:gd name="connsiteX58" fmla="*/ 80969 w 191363"/>
                <a:gd name="connsiteY58" fmla="*/ 6343 h 47223"/>
                <a:gd name="connsiteX59" fmla="*/ 80212 w 191363"/>
                <a:gd name="connsiteY59" fmla="*/ 8065 h 47223"/>
                <a:gd name="connsiteX60" fmla="*/ 75560 w 191363"/>
                <a:gd name="connsiteY60" fmla="*/ 12260 h 47223"/>
                <a:gd name="connsiteX61" fmla="*/ 74802 w 191363"/>
                <a:gd name="connsiteY61" fmla="*/ 19253 h 47223"/>
                <a:gd name="connsiteX62" fmla="*/ 74802 w 191363"/>
                <a:gd name="connsiteY62" fmla="*/ 44749 h 47223"/>
                <a:gd name="connsiteX63" fmla="*/ 73180 w 191363"/>
                <a:gd name="connsiteY63" fmla="*/ 46686 h 47223"/>
                <a:gd name="connsiteX64" fmla="*/ 65823 w 191363"/>
                <a:gd name="connsiteY64" fmla="*/ 46686 h 47223"/>
                <a:gd name="connsiteX65" fmla="*/ 64308 w 191363"/>
                <a:gd name="connsiteY65" fmla="*/ 46256 h 47223"/>
                <a:gd name="connsiteX66" fmla="*/ 63983 w 191363"/>
                <a:gd name="connsiteY66" fmla="*/ 44749 h 47223"/>
                <a:gd name="connsiteX67" fmla="*/ 63983 w 191363"/>
                <a:gd name="connsiteY67" fmla="*/ 27106 h 47223"/>
                <a:gd name="connsiteX68" fmla="*/ 65065 w 191363"/>
                <a:gd name="connsiteY68" fmla="*/ 16563 h 47223"/>
                <a:gd name="connsiteX69" fmla="*/ 69609 w 191363"/>
                <a:gd name="connsiteY69" fmla="*/ 9786 h 47223"/>
                <a:gd name="connsiteX70" fmla="*/ 66580 w 191363"/>
                <a:gd name="connsiteY70" fmla="*/ 9894 h 47223"/>
                <a:gd name="connsiteX71" fmla="*/ 58574 w 191363"/>
                <a:gd name="connsiteY71" fmla="*/ 8603 h 47223"/>
                <a:gd name="connsiteX72" fmla="*/ 57492 w 191363"/>
                <a:gd name="connsiteY72" fmla="*/ 7850 h 47223"/>
                <a:gd name="connsiteX73" fmla="*/ 57600 w 191363"/>
                <a:gd name="connsiteY73" fmla="*/ 6666 h 47223"/>
                <a:gd name="connsiteX74" fmla="*/ 59223 w 191363"/>
                <a:gd name="connsiteY74" fmla="*/ 1395 h 47223"/>
                <a:gd name="connsiteX75" fmla="*/ 60738 w 191363"/>
                <a:gd name="connsiteY75" fmla="*/ 964 h 47223"/>
                <a:gd name="connsiteX76" fmla="*/ 69934 w 191363"/>
                <a:gd name="connsiteY76" fmla="*/ 2363 h 47223"/>
                <a:gd name="connsiteX77" fmla="*/ 78156 w 191363"/>
                <a:gd name="connsiteY77" fmla="*/ 1502 h 47223"/>
                <a:gd name="connsiteX78" fmla="*/ 79671 w 191363"/>
                <a:gd name="connsiteY78" fmla="*/ 2578 h 47223"/>
                <a:gd name="connsiteX79" fmla="*/ 80861 w 191363"/>
                <a:gd name="connsiteY79" fmla="*/ 6559 h 47223"/>
                <a:gd name="connsiteX80" fmla="*/ 52407 w 191363"/>
                <a:gd name="connsiteY80" fmla="*/ 44857 h 47223"/>
                <a:gd name="connsiteX81" fmla="*/ 50676 w 191363"/>
                <a:gd name="connsiteY81" fmla="*/ 46793 h 47223"/>
                <a:gd name="connsiteX82" fmla="*/ 43319 w 191363"/>
                <a:gd name="connsiteY82" fmla="*/ 46793 h 47223"/>
                <a:gd name="connsiteX83" fmla="*/ 41480 w 191363"/>
                <a:gd name="connsiteY83" fmla="*/ 44857 h 47223"/>
                <a:gd name="connsiteX84" fmla="*/ 41480 w 191363"/>
                <a:gd name="connsiteY84" fmla="*/ 3331 h 47223"/>
                <a:gd name="connsiteX85" fmla="*/ 43427 w 191363"/>
                <a:gd name="connsiteY85" fmla="*/ 1395 h 47223"/>
                <a:gd name="connsiteX86" fmla="*/ 50676 w 191363"/>
                <a:gd name="connsiteY86" fmla="*/ 1395 h 47223"/>
                <a:gd name="connsiteX87" fmla="*/ 52407 w 191363"/>
                <a:gd name="connsiteY87" fmla="*/ 3331 h 47223"/>
                <a:gd name="connsiteX88" fmla="*/ 52407 w 191363"/>
                <a:gd name="connsiteY88" fmla="*/ 44857 h 47223"/>
                <a:gd name="connsiteX89" fmla="*/ 33041 w 191363"/>
                <a:gd name="connsiteY89" fmla="*/ 45395 h 47223"/>
                <a:gd name="connsiteX90" fmla="*/ 31851 w 191363"/>
                <a:gd name="connsiteY90" fmla="*/ 46686 h 47223"/>
                <a:gd name="connsiteX91" fmla="*/ 23304 w 191363"/>
                <a:gd name="connsiteY91" fmla="*/ 46686 h 47223"/>
                <a:gd name="connsiteX92" fmla="*/ 22113 w 191363"/>
                <a:gd name="connsiteY92" fmla="*/ 45395 h 47223"/>
                <a:gd name="connsiteX93" fmla="*/ 22113 w 191363"/>
                <a:gd name="connsiteY93" fmla="*/ 17209 h 47223"/>
                <a:gd name="connsiteX94" fmla="*/ 13134 w 191363"/>
                <a:gd name="connsiteY94" fmla="*/ 7957 h 47223"/>
                <a:gd name="connsiteX95" fmla="*/ 4046 w 191363"/>
                <a:gd name="connsiteY95" fmla="*/ 10109 h 47223"/>
                <a:gd name="connsiteX96" fmla="*/ 2206 w 191363"/>
                <a:gd name="connsiteY96" fmla="*/ 9786 h 47223"/>
                <a:gd name="connsiteX97" fmla="*/ 259 w 191363"/>
                <a:gd name="connsiteY97" fmla="*/ 5375 h 47223"/>
                <a:gd name="connsiteX98" fmla="*/ 42 w 191363"/>
                <a:gd name="connsiteY98" fmla="*/ 4192 h 47223"/>
                <a:gd name="connsiteX99" fmla="*/ 1016 w 191363"/>
                <a:gd name="connsiteY99" fmla="*/ 3439 h 47223"/>
                <a:gd name="connsiteX100" fmla="*/ 15189 w 191363"/>
                <a:gd name="connsiteY100" fmla="*/ 642 h 47223"/>
                <a:gd name="connsiteX101" fmla="*/ 33041 w 191363"/>
                <a:gd name="connsiteY101" fmla="*/ 17747 h 47223"/>
                <a:gd name="connsiteX102" fmla="*/ 33041 w 191363"/>
                <a:gd name="connsiteY102" fmla="*/ 45502 h 4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91363" h="47223">
                  <a:moveTo>
                    <a:pt x="191324" y="30011"/>
                  </a:moveTo>
                  <a:cubicBezTo>
                    <a:pt x="191865" y="41522"/>
                    <a:pt x="186780" y="47224"/>
                    <a:pt x="175961" y="47224"/>
                  </a:cubicBezTo>
                  <a:cubicBezTo>
                    <a:pt x="172607" y="47224"/>
                    <a:pt x="170119" y="46901"/>
                    <a:pt x="168496" y="46363"/>
                  </a:cubicBezTo>
                  <a:cubicBezTo>
                    <a:pt x="167955" y="46148"/>
                    <a:pt x="167630" y="45933"/>
                    <a:pt x="167522" y="45718"/>
                  </a:cubicBezTo>
                  <a:cubicBezTo>
                    <a:pt x="167414" y="45502"/>
                    <a:pt x="167414" y="45072"/>
                    <a:pt x="167522" y="44427"/>
                  </a:cubicBezTo>
                  <a:lnTo>
                    <a:pt x="168712" y="39908"/>
                  </a:lnTo>
                  <a:cubicBezTo>
                    <a:pt x="168929" y="39048"/>
                    <a:pt x="169578" y="38725"/>
                    <a:pt x="170443" y="38940"/>
                  </a:cubicBezTo>
                  <a:cubicBezTo>
                    <a:pt x="171958" y="39263"/>
                    <a:pt x="173148" y="39478"/>
                    <a:pt x="174122" y="39478"/>
                  </a:cubicBezTo>
                  <a:cubicBezTo>
                    <a:pt x="178558" y="39478"/>
                    <a:pt x="180721" y="36896"/>
                    <a:pt x="180397" y="31840"/>
                  </a:cubicBezTo>
                  <a:lnTo>
                    <a:pt x="179315" y="14627"/>
                  </a:lnTo>
                  <a:cubicBezTo>
                    <a:pt x="179099" y="10754"/>
                    <a:pt x="177151" y="8818"/>
                    <a:pt x="173364" y="8818"/>
                  </a:cubicBezTo>
                  <a:cubicBezTo>
                    <a:pt x="170227" y="8818"/>
                    <a:pt x="167522" y="9894"/>
                    <a:pt x="165358" y="12153"/>
                  </a:cubicBezTo>
                  <a:lnTo>
                    <a:pt x="161896" y="45072"/>
                  </a:lnTo>
                  <a:cubicBezTo>
                    <a:pt x="161896" y="46148"/>
                    <a:pt x="161139" y="46793"/>
                    <a:pt x="159949" y="46793"/>
                  </a:cubicBezTo>
                  <a:lnTo>
                    <a:pt x="152592" y="46793"/>
                  </a:lnTo>
                  <a:cubicBezTo>
                    <a:pt x="151510" y="46793"/>
                    <a:pt x="151077" y="46040"/>
                    <a:pt x="151294" y="44642"/>
                  </a:cubicBezTo>
                  <a:lnTo>
                    <a:pt x="154215" y="14842"/>
                  </a:lnTo>
                  <a:cubicBezTo>
                    <a:pt x="154215" y="14304"/>
                    <a:pt x="154215" y="13766"/>
                    <a:pt x="154215" y="13229"/>
                  </a:cubicBezTo>
                  <a:cubicBezTo>
                    <a:pt x="154215" y="10216"/>
                    <a:pt x="153241" y="8172"/>
                    <a:pt x="151402" y="6989"/>
                  </a:cubicBezTo>
                  <a:cubicBezTo>
                    <a:pt x="150428" y="6451"/>
                    <a:pt x="149995" y="6021"/>
                    <a:pt x="149995" y="5698"/>
                  </a:cubicBezTo>
                  <a:cubicBezTo>
                    <a:pt x="149995" y="5483"/>
                    <a:pt x="150103" y="5052"/>
                    <a:pt x="150320" y="4622"/>
                  </a:cubicBezTo>
                  <a:lnTo>
                    <a:pt x="152484" y="964"/>
                  </a:lnTo>
                  <a:cubicBezTo>
                    <a:pt x="153025" y="-4"/>
                    <a:pt x="153998" y="-219"/>
                    <a:pt x="155405" y="211"/>
                  </a:cubicBezTo>
                  <a:cubicBezTo>
                    <a:pt x="158867" y="1180"/>
                    <a:pt x="161463" y="3008"/>
                    <a:pt x="163303" y="5698"/>
                  </a:cubicBezTo>
                  <a:cubicBezTo>
                    <a:pt x="166548" y="2363"/>
                    <a:pt x="170984" y="749"/>
                    <a:pt x="176827" y="749"/>
                  </a:cubicBezTo>
                  <a:cubicBezTo>
                    <a:pt x="185374" y="749"/>
                    <a:pt x="189810" y="5268"/>
                    <a:pt x="190242" y="14412"/>
                  </a:cubicBezTo>
                  <a:lnTo>
                    <a:pt x="191108" y="30226"/>
                  </a:lnTo>
                  <a:close/>
                  <a:moveTo>
                    <a:pt x="143937" y="23233"/>
                  </a:moveTo>
                  <a:cubicBezTo>
                    <a:pt x="143937" y="24417"/>
                    <a:pt x="143396" y="25277"/>
                    <a:pt x="142205" y="25815"/>
                  </a:cubicBezTo>
                  <a:lnTo>
                    <a:pt x="134848" y="29581"/>
                  </a:lnTo>
                  <a:cubicBezTo>
                    <a:pt x="134848" y="29581"/>
                    <a:pt x="134416" y="29688"/>
                    <a:pt x="134199" y="29688"/>
                  </a:cubicBezTo>
                  <a:cubicBezTo>
                    <a:pt x="133442" y="29688"/>
                    <a:pt x="133009" y="29258"/>
                    <a:pt x="133009" y="28397"/>
                  </a:cubicBezTo>
                  <a:lnTo>
                    <a:pt x="133009" y="3224"/>
                  </a:lnTo>
                  <a:cubicBezTo>
                    <a:pt x="133009" y="2471"/>
                    <a:pt x="133009" y="1933"/>
                    <a:pt x="133334" y="1717"/>
                  </a:cubicBezTo>
                  <a:cubicBezTo>
                    <a:pt x="133550" y="1502"/>
                    <a:pt x="134091" y="1395"/>
                    <a:pt x="134957" y="1395"/>
                  </a:cubicBezTo>
                  <a:lnTo>
                    <a:pt x="142205" y="1395"/>
                  </a:lnTo>
                  <a:cubicBezTo>
                    <a:pt x="143287" y="1395"/>
                    <a:pt x="143828" y="1933"/>
                    <a:pt x="143828" y="2901"/>
                  </a:cubicBezTo>
                  <a:lnTo>
                    <a:pt x="143828" y="23233"/>
                  </a:lnTo>
                  <a:close/>
                  <a:moveTo>
                    <a:pt x="125436" y="44965"/>
                  </a:moveTo>
                  <a:cubicBezTo>
                    <a:pt x="125436" y="46148"/>
                    <a:pt x="125003" y="46686"/>
                    <a:pt x="123921" y="46686"/>
                  </a:cubicBezTo>
                  <a:lnTo>
                    <a:pt x="116240" y="46686"/>
                  </a:lnTo>
                  <a:cubicBezTo>
                    <a:pt x="115482" y="46686"/>
                    <a:pt x="114941" y="46686"/>
                    <a:pt x="114725" y="46471"/>
                  </a:cubicBezTo>
                  <a:cubicBezTo>
                    <a:pt x="114509" y="46363"/>
                    <a:pt x="114400" y="45825"/>
                    <a:pt x="114400" y="45072"/>
                  </a:cubicBezTo>
                  <a:lnTo>
                    <a:pt x="113318" y="14842"/>
                  </a:lnTo>
                  <a:cubicBezTo>
                    <a:pt x="113210" y="10324"/>
                    <a:pt x="110505" y="8065"/>
                    <a:pt x="105204" y="8065"/>
                  </a:cubicBezTo>
                  <a:cubicBezTo>
                    <a:pt x="103149" y="8065"/>
                    <a:pt x="101309" y="8495"/>
                    <a:pt x="99362" y="9248"/>
                  </a:cubicBezTo>
                  <a:lnTo>
                    <a:pt x="97631" y="44965"/>
                  </a:lnTo>
                  <a:cubicBezTo>
                    <a:pt x="97631" y="46040"/>
                    <a:pt x="96982" y="46686"/>
                    <a:pt x="95900" y="46686"/>
                  </a:cubicBezTo>
                  <a:lnTo>
                    <a:pt x="88218" y="46686"/>
                  </a:lnTo>
                  <a:cubicBezTo>
                    <a:pt x="87461" y="46686"/>
                    <a:pt x="87028" y="46686"/>
                    <a:pt x="86812" y="46471"/>
                  </a:cubicBezTo>
                  <a:cubicBezTo>
                    <a:pt x="86595" y="46256"/>
                    <a:pt x="86487" y="45825"/>
                    <a:pt x="86595" y="45072"/>
                  </a:cubicBezTo>
                  <a:lnTo>
                    <a:pt x="88435" y="9678"/>
                  </a:lnTo>
                  <a:lnTo>
                    <a:pt x="86379" y="6128"/>
                  </a:lnTo>
                  <a:cubicBezTo>
                    <a:pt x="85946" y="5375"/>
                    <a:pt x="85730" y="4945"/>
                    <a:pt x="85730" y="4622"/>
                  </a:cubicBezTo>
                  <a:cubicBezTo>
                    <a:pt x="85730" y="4192"/>
                    <a:pt x="86163" y="3869"/>
                    <a:pt x="86920" y="3546"/>
                  </a:cubicBezTo>
                  <a:cubicBezTo>
                    <a:pt x="91788" y="1502"/>
                    <a:pt x="98280" y="534"/>
                    <a:pt x="106286" y="534"/>
                  </a:cubicBezTo>
                  <a:cubicBezTo>
                    <a:pt x="117971" y="534"/>
                    <a:pt x="124029" y="5268"/>
                    <a:pt x="124354" y="14842"/>
                  </a:cubicBezTo>
                  <a:lnTo>
                    <a:pt x="125328" y="44857"/>
                  </a:lnTo>
                  <a:close/>
                  <a:moveTo>
                    <a:pt x="80969" y="6343"/>
                  </a:moveTo>
                  <a:cubicBezTo>
                    <a:pt x="81186" y="7096"/>
                    <a:pt x="80969" y="7634"/>
                    <a:pt x="80212" y="8065"/>
                  </a:cubicBezTo>
                  <a:cubicBezTo>
                    <a:pt x="77724" y="9248"/>
                    <a:pt x="76209" y="10647"/>
                    <a:pt x="75560" y="12260"/>
                  </a:cubicBezTo>
                  <a:cubicBezTo>
                    <a:pt x="75019" y="13444"/>
                    <a:pt x="74802" y="15810"/>
                    <a:pt x="74802" y="19253"/>
                  </a:cubicBezTo>
                  <a:lnTo>
                    <a:pt x="74802" y="44749"/>
                  </a:lnTo>
                  <a:cubicBezTo>
                    <a:pt x="74802" y="46040"/>
                    <a:pt x="74261" y="46686"/>
                    <a:pt x="73180" y="46686"/>
                  </a:cubicBezTo>
                  <a:lnTo>
                    <a:pt x="65823" y="46686"/>
                  </a:lnTo>
                  <a:cubicBezTo>
                    <a:pt x="65065" y="46686"/>
                    <a:pt x="64524" y="46578"/>
                    <a:pt x="64308" y="46256"/>
                  </a:cubicBezTo>
                  <a:cubicBezTo>
                    <a:pt x="64092" y="45933"/>
                    <a:pt x="63983" y="45502"/>
                    <a:pt x="63983" y="44749"/>
                  </a:cubicBezTo>
                  <a:lnTo>
                    <a:pt x="63983" y="27106"/>
                  </a:lnTo>
                  <a:cubicBezTo>
                    <a:pt x="63983" y="22480"/>
                    <a:pt x="64308" y="18930"/>
                    <a:pt x="65065" y="16563"/>
                  </a:cubicBezTo>
                  <a:cubicBezTo>
                    <a:pt x="65931" y="13659"/>
                    <a:pt x="67445" y="11400"/>
                    <a:pt x="69609" y="9786"/>
                  </a:cubicBezTo>
                  <a:cubicBezTo>
                    <a:pt x="68852" y="9786"/>
                    <a:pt x="67878" y="9894"/>
                    <a:pt x="66580" y="9894"/>
                  </a:cubicBezTo>
                  <a:cubicBezTo>
                    <a:pt x="63118" y="9894"/>
                    <a:pt x="60521" y="9463"/>
                    <a:pt x="58574" y="8603"/>
                  </a:cubicBezTo>
                  <a:cubicBezTo>
                    <a:pt x="57925" y="8280"/>
                    <a:pt x="57600" y="8065"/>
                    <a:pt x="57492" y="7850"/>
                  </a:cubicBezTo>
                  <a:cubicBezTo>
                    <a:pt x="57492" y="7634"/>
                    <a:pt x="57492" y="7204"/>
                    <a:pt x="57600" y="6666"/>
                  </a:cubicBezTo>
                  <a:lnTo>
                    <a:pt x="59223" y="1395"/>
                  </a:lnTo>
                  <a:cubicBezTo>
                    <a:pt x="59223" y="1395"/>
                    <a:pt x="59872" y="749"/>
                    <a:pt x="60738" y="964"/>
                  </a:cubicBezTo>
                  <a:cubicBezTo>
                    <a:pt x="64524" y="1933"/>
                    <a:pt x="67662" y="2363"/>
                    <a:pt x="69934" y="2363"/>
                  </a:cubicBezTo>
                  <a:cubicBezTo>
                    <a:pt x="72963" y="2363"/>
                    <a:pt x="75776" y="2040"/>
                    <a:pt x="78156" y="1502"/>
                  </a:cubicBezTo>
                  <a:cubicBezTo>
                    <a:pt x="78914" y="1287"/>
                    <a:pt x="79346" y="1717"/>
                    <a:pt x="79671" y="2578"/>
                  </a:cubicBezTo>
                  <a:lnTo>
                    <a:pt x="80861" y="6559"/>
                  </a:lnTo>
                  <a:close/>
                  <a:moveTo>
                    <a:pt x="52407" y="44857"/>
                  </a:moveTo>
                  <a:cubicBezTo>
                    <a:pt x="52407" y="46148"/>
                    <a:pt x="51866" y="46793"/>
                    <a:pt x="50676" y="46793"/>
                  </a:cubicBezTo>
                  <a:lnTo>
                    <a:pt x="43319" y="46793"/>
                  </a:lnTo>
                  <a:cubicBezTo>
                    <a:pt x="42129" y="46793"/>
                    <a:pt x="41480" y="46148"/>
                    <a:pt x="41480" y="44857"/>
                  </a:cubicBezTo>
                  <a:lnTo>
                    <a:pt x="41480" y="3331"/>
                  </a:lnTo>
                  <a:cubicBezTo>
                    <a:pt x="41480" y="2040"/>
                    <a:pt x="42129" y="1395"/>
                    <a:pt x="43427" y="1395"/>
                  </a:cubicBezTo>
                  <a:lnTo>
                    <a:pt x="50676" y="1395"/>
                  </a:lnTo>
                  <a:cubicBezTo>
                    <a:pt x="51758" y="1395"/>
                    <a:pt x="52407" y="2040"/>
                    <a:pt x="52407" y="3331"/>
                  </a:cubicBezTo>
                  <a:lnTo>
                    <a:pt x="52407" y="44857"/>
                  </a:lnTo>
                  <a:close/>
                  <a:moveTo>
                    <a:pt x="33041" y="45395"/>
                  </a:moveTo>
                  <a:cubicBezTo>
                    <a:pt x="33041" y="46256"/>
                    <a:pt x="32608" y="46686"/>
                    <a:pt x="31851" y="46686"/>
                  </a:cubicBezTo>
                  <a:lnTo>
                    <a:pt x="23304" y="46686"/>
                  </a:lnTo>
                  <a:cubicBezTo>
                    <a:pt x="22546" y="46686"/>
                    <a:pt x="22113" y="46256"/>
                    <a:pt x="22113" y="45395"/>
                  </a:cubicBezTo>
                  <a:lnTo>
                    <a:pt x="22113" y="17209"/>
                  </a:lnTo>
                  <a:cubicBezTo>
                    <a:pt x="22113" y="11077"/>
                    <a:pt x="19084" y="7957"/>
                    <a:pt x="13134" y="7957"/>
                  </a:cubicBezTo>
                  <a:cubicBezTo>
                    <a:pt x="10104" y="7957"/>
                    <a:pt x="7075" y="8710"/>
                    <a:pt x="4046" y="10109"/>
                  </a:cubicBezTo>
                  <a:cubicBezTo>
                    <a:pt x="3180" y="10539"/>
                    <a:pt x="2531" y="10431"/>
                    <a:pt x="2206" y="9786"/>
                  </a:cubicBezTo>
                  <a:lnTo>
                    <a:pt x="259" y="5375"/>
                  </a:lnTo>
                  <a:cubicBezTo>
                    <a:pt x="42" y="4837"/>
                    <a:pt x="-66" y="4407"/>
                    <a:pt x="42" y="4192"/>
                  </a:cubicBezTo>
                  <a:cubicBezTo>
                    <a:pt x="42" y="3977"/>
                    <a:pt x="475" y="3761"/>
                    <a:pt x="1016" y="3439"/>
                  </a:cubicBezTo>
                  <a:cubicBezTo>
                    <a:pt x="4262" y="1502"/>
                    <a:pt x="9022" y="642"/>
                    <a:pt x="15189" y="642"/>
                  </a:cubicBezTo>
                  <a:cubicBezTo>
                    <a:pt x="27090" y="642"/>
                    <a:pt x="33041" y="6343"/>
                    <a:pt x="33041" y="17747"/>
                  </a:cubicBezTo>
                  <a:lnTo>
                    <a:pt x="33041" y="45502"/>
                  </a:lnTo>
                  <a:close/>
                </a:path>
              </a:pathLst>
            </a:custGeom>
            <a:solidFill>
              <a:schemeClr val="bg1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2E53A13-D0AA-0E1B-2B99-15A1B6C938F4}"/>
                </a:ext>
              </a:extLst>
            </p:cNvPr>
            <p:cNvSpPr/>
            <p:nvPr/>
          </p:nvSpPr>
          <p:spPr>
            <a:xfrm>
              <a:off x="10476663" y="2378895"/>
              <a:ext cx="362973" cy="75198"/>
            </a:xfrm>
            <a:custGeom>
              <a:avLst/>
              <a:gdLst>
                <a:gd name="connsiteX0" fmla="*/ 362541 w 362973"/>
                <a:gd name="connsiteY0" fmla="*/ 57555 h 75198"/>
                <a:gd name="connsiteX1" fmla="*/ 362974 w 362973"/>
                <a:gd name="connsiteY1" fmla="*/ 58954 h 75198"/>
                <a:gd name="connsiteX2" fmla="*/ 362108 w 362973"/>
                <a:gd name="connsiteY2" fmla="*/ 59922 h 75198"/>
                <a:gd name="connsiteX3" fmla="*/ 353453 w 362973"/>
                <a:gd name="connsiteY3" fmla="*/ 59922 h 75198"/>
                <a:gd name="connsiteX4" fmla="*/ 351073 w 362973"/>
                <a:gd name="connsiteY4" fmla="*/ 58631 h 75198"/>
                <a:gd name="connsiteX5" fmla="*/ 336683 w 362973"/>
                <a:gd name="connsiteY5" fmla="*/ 36577 h 75198"/>
                <a:gd name="connsiteX6" fmla="*/ 335168 w 362973"/>
                <a:gd name="connsiteY6" fmla="*/ 41203 h 75198"/>
                <a:gd name="connsiteX7" fmla="*/ 333221 w 362973"/>
                <a:gd name="connsiteY7" fmla="*/ 58416 h 75198"/>
                <a:gd name="connsiteX8" fmla="*/ 332680 w 362973"/>
                <a:gd name="connsiteY8" fmla="*/ 59599 h 75198"/>
                <a:gd name="connsiteX9" fmla="*/ 331382 w 362973"/>
                <a:gd name="connsiteY9" fmla="*/ 59922 h 75198"/>
                <a:gd name="connsiteX10" fmla="*/ 324025 w 362973"/>
                <a:gd name="connsiteY10" fmla="*/ 59922 h 75198"/>
                <a:gd name="connsiteX11" fmla="*/ 322835 w 362973"/>
                <a:gd name="connsiteY11" fmla="*/ 58308 h 75198"/>
                <a:gd name="connsiteX12" fmla="*/ 324782 w 362973"/>
                <a:gd name="connsiteY12" fmla="*/ 43140 h 75198"/>
                <a:gd name="connsiteX13" fmla="*/ 332464 w 362973"/>
                <a:gd name="connsiteY13" fmla="*/ 31521 h 75198"/>
                <a:gd name="connsiteX14" fmla="*/ 322726 w 362973"/>
                <a:gd name="connsiteY14" fmla="*/ 16998 h 75198"/>
                <a:gd name="connsiteX15" fmla="*/ 322294 w 362973"/>
                <a:gd name="connsiteY15" fmla="*/ 15707 h 75198"/>
                <a:gd name="connsiteX16" fmla="*/ 323267 w 362973"/>
                <a:gd name="connsiteY16" fmla="*/ 14631 h 75198"/>
                <a:gd name="connsiteX17" fmla="*/ 331598 w 362973"/>
                <a:gd name="connsiteY17" fmla="*/ 14631 h 75198"/>
                <a:gd name="connsiteX18" fmla="*/ 334087 w 362973"/>
                <a:gd name="connsiteY18" fmla="*/ 15814 h 75198"/>
                <a:gd name="connsiteX19" fmla="*/ 346961 w 362973"/>
                <a:gd name="connsiteY19" fmla="*/ 34748 h 75198"/>
                <a:gd name="connsiteX20" fmla="*/ 348584 w 362973"/>
                <a:gd name="connsiteY20" fmla="*/ 30660 h 75198"/>
                <a:gd name="connsiteX21" fmla="*/ 350099 w 362973"/>
                <a:gd name="connsiteY21" fmla="*/ 16029 h 75198"/>
                <a:gd name="connsiteX22" fmla="*/ 351830 w 362973"/>
                <a:gd name="connsiteY22" fmla="*/ 14631 h 75198"/>
                <a:gd name="connsiteX23" fmla="*/ 359295 w 362973"/>
                <a:gd name="connsiteY23" fmla="*/ 14631 h 75198"/>
                <a:gd name="connsiteX24" fmla="*/ 360702 w 362973"/>
                <a:gd name="connsiteY24" fmla="*/ 16567 h 75198"/>
                <a:gd name="connsiteX25" fmla="*/ 359295 w 362973"/>
                <a:gd name="connsiteY25" fmla="*/ 27971 h 75198"/>
                <a:gd name="connsiteX26" fmla="*/ 350423 w 362973"/>
                <a:gd name="connsiteY26" fmla="*/ 39912 h 75198"/>
                <a:gd name="connsiteX27" fmla="*/ 362324 w 362973"/>
                <a:gd name="connsiteY27" fmla="*/ 57663 h 75198"/>
                <a:gd name="connsiteX28" fmla="*/ 312448 w 362973"/>
                <a:gd name="connsiteY28" fmla="*/ 14523 h 75198"/>
                <a:gd name="connsiteX29" fmla="*/ 316668 w 362973"/>
                <a:gd name="connsiteY29" fmla="*/ 19364 h 75198"/>
                <a:gd name="connsiteX30" fmla="*/ 314071 w 362973"/>
                <a:gd name="connsiteY30" fmla="*/ 40450 h 75198"/>
                <a:gd name="connsiteX31" fmla="*/ 308012 w 362973"/>
                <a:gd name="connsiteY31" fmla="*/ 54113 h 75198"/>
                <a:gd name="connsiteX32" fmla="*/ 292649 w 362973"/>
                <a:gd name="connsiteY32" fmla="*/ 60998 h 75198"/>
                <a:gd name="connsiteX33" fmla="*/ 291135 w 362973"/>
                <a:gd name="connsiteY33" fmla="*/ 60890 h 75198"/>
                <a:gd name="connsiteX34" fmla="*/ 290594 w 362973"/>
                <a:gd name="connsiteY34" fmla="*/ 59707 h 75198"/>
                <a:gd name="connsiteX35" fmla="*/ 289836 w 362973"/>
                <a:gd name="connsiteY35" fmla="*/ 55296 h 75198"/>
                <a:gd name="connsiteX36" fmla="*/ 289836 w 362973"/>
                <a:gd name="connsiteY36" fmla="*/ 53898 h 75198"/>
                <a:gd name="connsiteX37" fmla="*/ 291135 w 362973"/>
                <a:gd name="connsiteY37" fmla="*/ 53467 h 75198"/>
                <a:gd name="connsiteX38" fmla="*/ 303036 w 362973"/>
                <a:gd name="connsiteY38" fmla="*/ 42386 h 75198"/>
                <a:gd name="connsiteX39" fmla="*/ 305091 w 362973"/>
                <a:gd name="connsiteY39" fmla="*/ 22592 h 75198"/>
                <a:gd name="connsiteX40" fmla="*/ 284102 w 362973"/>
                <a:gd name="connsiteY40" fmla="*/ 22592 h 75198"/>
                <a:gd name="connsiteX41" fmla="*/ 282155 w 362973"/>
                <a:gd name="connsiteY41" fmla="*/ 20763 h 75198"/>
                <a:gd name="connsiteX42" fmla="*/ 282155 w 362973"/>
                <a:gd name="connsiteY42" fmla="*/ 2152 h 75198"/>
                <a:gd name="connsiteX43" fmla="*/ 282371 w 362973"/>
                <a:gd name="connsiteY43" fmla="*/ 430 h 75198"/>
                <a:gd name="connsiteX44" fmla="*/ 283778 w 362973"/>
                <a:gd name="connsiteY44" fmla="*/ 0 h 75198"/>
                <a:gd name="connsiteX45" fmla="*/ 291026 w 362973"/>
                <a:gd name="connsiteY45" fmla="*/ 0 h 75198"/>
                <a:gd name="connsiteX46" fmla="*/ 292649 w 362973"/>
                <a:gd name="connsiteY46" fmla="*/ 1614 h 75198"/>
                <a:gd name="connsiteX47" fmla="*/ 292649 w 362973"/>
                <a:gd name="connsiteY47" fmla="*/ 14738 h 75198"/>
                <a:gd name="connsiteX48" fmla="*/ 312340 w 362973"/>
                <a:gd name="connsiteY48" fmla="*/ 14738 h 75198"/>
                <a:gd name="connsiteX49" fmla="*/ 251212 w 362973"/>
                <a:gd name="connsiteY49" fmla="*/ 73047 h 75198"/>
                <a:gd name="connsiteX50" fmla="*/ 249048 w 362973"/>
                <a:gd name="connsiteY50" fmla="*/ 75198 h 75198"/>
                <a:gd name="connsiteX51" fmla="*/ 242557 w 362973"/>
                <a:gd name="connsiteY51" fmla="*/ 75198 h 75198"/>
                <a:gd name="connsiteX52" fmla="*/ 240501 w 362973"/>
                <a:gd name="connsiteY52" fmla="*/ 73047 h 75198"/>
                <a:gd name="connsiteX53" fmla="*/ 240501 w 362973"/>
                <a:gd name="connsiteY53" fmla="*/ 32812 h 75198"/>
                <a:gd name="connsiteX54" fmla="*/ 242124 w 362973"/>
                <a:gd name="connsiteY54" fmla="*/ 30660 h 75198"/>
                <a:gd name="connsiteX55" fmla="*/ 248940 w 362973"/>
                <a:gd name="connsiteY55" fmla="*/ 30660 h 75198"/>
                <a:gd name="connsiteX56" fmla="*/ 251104 w 362973"/>
                <a:gd name="connsiteY56" fmla="*/ 32704 h 75198"/>
                <a:gd name="connsiteX57" fmla="*/ 251104 w 362973"/>
                <a:gd name="connsiteY57" fmla="*/ 73047 h 75198"/>
                <a:gd name="connsiteX58" fmla="*/ 271985 w 362973"/>
                <a:gd name="connsiteY58" fmla="*/ 16460 h 75198"/>
                <a:gd name="connsiteX59" fmla="*/ 278044 w 362973"/>
                <a:gd name="connsiteY59" fmla="*/ 29154 h 75198"/>
                <a:gd name="connsiteX60" fmla="*/ 273824 w 362973"/>
                <a:gd name="connsiteY60" fmla="*/ 50240 h 75198"/>
                <a:gd name="connsiteX61" fmla="*/ 260300 w 362973"/>
                <a:gd name="connsiteY61" fmla="*/ 60137 h 75198"/>
                <a:gd name="connsiteX62" fmla="*/ 256189 w 362973"/>
                <a:gd name="connsiteY62" fmla="*/ 59492 h 75198"/>
                <a:gd name="connsiteX63" fmla="*/ 255432 w 362973"/>
                <a:gd name="connsiteY63" fmla="*/ 57663 h 75198"/>
                <a:gd name="connsiteX64" fmla="*/ 256081 w 362973"/>
                <a:gd name="connsiteY64" fmla="*/ 53360 h 75198"/>
                <a:gd name="connsiteX65" fmla="*/ 257595 w 362973"/>
                <a:gd name="connsiteY65" fmla="*/ 52499 h 75198"/>
                <a:gd name="connsiteX66" fmla="*/ 259110 w 362973"/>
                <a:gd name="connsiteY66" fmla="*/ 52714 h 75198"/>
                <a:gd name="connsiteX67" fmla="*/ 264844 w 362973"/>
                <a:gd name="connsiteY67" fmla="*/ 45506 h 75198"/>
                <a:gd name="connsiteX68" fmla="*/ 266683 w 362973"/>
                <a:gd name="connsiteY68" fmla="*/ 30445 h 75198"/>
                <a:gd name="connsiteX69" fmla="*/ 263762 w 362973"/>
                <a:gd name="connsiteY69" fmla="*/ 23345 h 75198"/>
                <a:gd name="connsiteX70" fmla="*/ 255432 w 362973"/>
                <a:gd name="connsiteY70" fmla="*/ 21516 h 75198"/>
                <a:gd name="connsiteX71" fmla="*/ 243206 w 362973"/>
                <a:gd name="connsiteY71" fmla="*/ 23452 h 75198"/>
                <a:gd name="connsiteX72" fmla="*/ 242016 w 362973"/>
                <a:gd name="connsiteY72" fmla="*/ 23775 h 75198"/>
                <a:gd name="connsiteX73" fmla="*/ 241259 w 362973"/>
                <a:gd name="connsiteY73" fmla="*/ 22807 h 75198"/>
                <a:gd name="connsiteX74" fmla="*/ 239203 w 362973"/>
                <a:gd name="connsiteY74" fmla="*/ 18289 h 75198"/>
                <a:gd name="connsiteX75" fmla="*/ 239852 w 362973"/>
                <a:gd name="connsiteY75" fmla="*/ 16137 h 75198"/>
                <a:gd name="connsiteX76" fmla="*/ 257379 w 362973"/>
                <a:gd name="connsiteY76" fmla="*/ 13555 h 75198"/>
                <a:gd name="connsiteX77" fmla="*/ 272201 w 362973"/>
                <a:gd name="connsiteY77" fmla="*/ 16460 h 75198"/>
                <a:gd name="connsiteX78" fmla="*/ 218430 w 362973"/>
                <a:gd name="connsiteY78" fmla="*/ 13770 h 75198"/>
                <a:gd name="connsiteX79" fmla="*/ 233144 w 362973"/>
                <a:gd name="connsiteY79" fmla="*/ 34533 h 75198"/>
                <a:gd name="connsiteX80" fmla="*/ 228167 w 362973"/>
                <a:gd name="connsiteY80" fmla="*/ 53252 h 75198"/>
                <a:gd name="connsiteX81" fmla="*/ 212480 w 362973"/>
                <a:gd name="connsiteY81" fmla="*/ 60783 h 75198"/>
                <a:gd name="connsiteX82" fmla="*/ 194520 w 362973"/>
                <a:gd name="connsiteY82" fmla="*/ 40342 h 75198"/>
                <a:gd name="connsiteX83" fmla="*/ 193222 w 362973"/>
                <a:gd name="connsiteY83" fmla="*/ 16567 h 75198"/>
                <a:gd name="connsiteX84" fmla="*/ 194953 w 362973"/>
                <a:gd name="connsiteY84" fmla="*/ 14523 h 75198"/>
                <a:gd name="connsiteX85" fmla="*/ 202202 w 362973"/>
                <a:gd name="connsiteY85" fmla="*/ 14523 h 75198"/>
                <a:gd name="connsiteX86" fmla="*/ 204257 w 362973"/>
                <a:gd name="connsiteY86" fmla="*/ 16245 h 75198"/>
                <a:gd name="connsiteX87" fmla="*/ 205447 w 362973"/>
                <a:gd name="connsiteY87" fmla="*/ 42279 h 75198"/>
                <a:gd name="connsiteX88" fmla="*/ 212913 w 362973"/>
                <a:gd name="connsiteY88" fmla="*/ 53360 h 75198"/>
                <a:gd name="connsiteX89" fmla="*/ 221892 w 362973"/>
                <a:gd name="connsiteY89" fmla="*/ 35394 h 75198"/>
                <a:gd name="connsiteX90" fmla="*/ 216699 w 362973"/>
                <a:gd name="connsiteY90" fmla="*/ 21946 h 75198"/>
                <a:gd name="connsiteX91" fmla="*/ 213778 w 362973"/>
                <a:gd name="connsiteY91" fmla="*/ 23130 h 75198"/>
                <a:gd name="connsiteX92" fmla="*/ 212047 w 362973"/>
                <a:gd name="connsiteY92" fmla="*/ 22699 h 75198"/>
                <a:gd name="connsiteX93" fmla="*/ 210100 w 362973"/>
                <a:gd name="connsiteY93" fmla="*/ 17428 h 75198"/>
                <a:gd name="connsiteX94" fmla="*/ 210641 w 362973"/>
                <a:gd name="connsiteY94" fmla="*/ 15599 h 75198"/>
                <a:gd name="connsiteX95" fmla="*/ 218322 w 362973"/>
                <a:gd name="connsiteY95" fmla="*/ 13878 h 75198"/>
                <a:gd name="connsiteX96" fmla="*/ 186298 w 362973"/>
                <a:gd name="connsiteY96" fmla="*/ 58523 h 75198"/>
                <a:gd name="connsiteX97" fmla="*/ 185107 w 362973"/>
                <a:gd name="connsiteY97" fmla="*/ 59814 h 75198"/>
                <a:gd name="connsiteX98" fmla="*/ 176560 w 362973"/>
                <a:gd name="connsiteY98" fmla="*/ 59814 h 75198"/>
                <a:gd name="connsiteX99" fmla="*/ 175370 w 362973"/>
                <a:gd name="connsiteY99" fmla="*/ 58523 h 75198"/>
                <a:gd name="connsiteX100" fmla="*/ 175370 w 362973"/>
                <a:gd name="connsiteY100" fmla="*/ 30338 h 75198"/>
                <a:gd name="connsiteX101" fmla="*/ 166390 w 362973"/>
                <a:gd name="connsiteY101" fmla="*/ 21193 h 75198"/>
                <a:gd name="connsiteX102" fmla="*/ 157194 w 362973"/>
                <a:gd name="connsiteY102" fmla="*/ 23345 h 75198"/>
                <a:gd name="connsiteX103" fmla="*/ 155355 w 362973"/>
                <a:gd name="connsiteY103" fmla="*/ 23022 h 75198"/>
                <a:gd name="connsiteX104" fmla="*/ 153407 w 362973"/>
                <a:gd name="connsiteY104" fmla="*/ 18611 h 75198"/>
                <a:gd name="connsiteX105" fmla="*/ 153191 w 362973"/>
                <a:gd name="connsiteY105" fmla="*/ 17428 h 75198"/>
                <a:gd name="connsiteX106" fmla="*/ 154165 w 362973"/>
                <a:gd name="connsiteY106" fmla="*/ 16675 h 75198"/>
                <a:gd name="connsiteX107" fmla="*/ 168338 w 362973"/>
                <a:gd name="connsiteY107" fmla="*/ 13878 h 75198"/>
                <a:gd name="connsiteX108" fmla="*/ 186189 w 362973"/>
                <a:gd name="connsiteY108" fmla="*/ 30983 h 75198"/>
                <a:gd name="connsiteX109" fmla="*/ 186189 w 362973"/>
                <a:gd name="connsiteY109" fmla="*/ 58739 h 75198"/>
                <a:gd name="connsiteX110" fmla="*/ 147890 w 362973"/>
                <a:gd name="connsiteY110" fmla="*/ 57986 h 75198"/>
                <a:gd name="connsiteX111" fmla="*/ 146159 w 362973"/>
                <a:gd name="connsiteY111" fmla="*/ 59922 h 75198"/>
                <a:gd name="connsiteX112" fmla="*/ 138802 w 362973"/>
                <a:gd name="connsiteY112" fmla="*/ 59922 h 75198"/>
                <a:gd name="connsiteX113" fmla="*/ 136962 w 362973"/>
                <a:gd name="connsiteY113" fmla="*/ 57986 h 75198"/>
                <a:gd name="connsiteX114" fmla="*/ 136962 w 362973"/>
                <a:gd name="connsiteY114" fmla="*/ 16460 h 75198"/>
                <a:gd name="connsiteX115" fmla="*/ 138910 w 362973"/>
                <a:gd name="connsiteY115" fmla="*/ 14523 h 75198"/>
                <a:gd name="connsiteX116" fmla="*/ 146159 w 362973"/>
                <a:gd name="connsiteY116" fmla="*/ 14523 h 75198"/>
                <a:gd name="connsiteX117" fmla="*/ 147890 w 362973"/>
                <a:gd name="connsiteY117" fmla="*/ 16460 h 75198"/>
                <a:gd name="connsiteX118" fmla="*/ 147890 w 362973"/>
                <a:gd name="connsiteY118" fmla="*/ 57986 h 75198"/>
                <a:gd name="connsiteX119" fmla="*/ 128307 w 362973"/>
                <a:gd name="connsiteY119" fmla="*/ 57986 h 75198"/>
                <a:gd name="connsiteX120" fmla="*/ 126901 w 362973"/>
                <a:gd name="connsiteY120" fmla="*/ 59814 h 75198"/>
                <a:gd name="connsiteX121" fmla="*/ 107967 w 362973"/>
                <a:gd name="connsiteY121" fmla="*/ 59814 h 75198"/>
                <a:gd name="connsiteX122" fmla="*/ 106561 w 362973"/>
                <a:gd name="connsiteY122" fmla="*/ 58201 h 75198"/>
                <a:gd name="connsiteX123" fmla="*/ 106561 w 362973"/>
                <a:gd name="connsiteY123" fmla="*/ 53575 h 75198"/>
                <a:gd name="connsiteX124" fmla="*/ 107967 w 362973"/>
                <a:gd name="connsiteY124" fmla="*/ 51853 h 75198"/>
                <a:gd name="connsiteX125" fmla="*/ 117488 w 362973"/>
                <a:gd name="connsiteY125" fmla="*/ 51853 h 75198"/>
                <a:gd name="connsiteX126" fmla="*/ 117488 w 362973"/>
                <a:gd name="connsiteY126" fmla="*/ 30230 h 75198"/>
                <a:gd name="connsiteX127" fmla="*/ 109915 w 362973"/>
                <a:gd name="connsiteY127" fmla="*/ 21301 h 75198"/>
                <a:gd name="connsiteX128" fmla="*/ 108508 w 362973"/>
                <a:gd name="connsiteY128" fmla="*/ 19795 h 75198"/>
                <a:gd name="connsiteX129" fmla="*/ 108508 w 362973"/>
                <a:gd name="connsiteY129" fmla="*/ 19257 h 75198"/>
                <a:gd name="connsiteX130" fmla="*/ 110131 w 362973"/>
                <a:gd name="connsiteY130" fmla="*/ 14738 h 75198"/>
                <a:gd name="connsiteX131" fmla="*/ 112511 w 362973"/>
                <a:gd name="connsiteY131" fmla="*/ 13447 h 75198"/>
                <a:gd name="connsiteX132" fmla="*/ 128307 w 362973"/>
                <a:gd name="connsiteY132" fmla="*/ 30660 h 75198"/>
                <a:gd name="connsiteX133" fmla="*/ 128307 w 362973"/>
                <a:gd name="connsiteY133" fmla="*/ 57878 h 75198"/>
                <a:gd name="connsiteX134" fmla="*/ 100935 w 362973"/>
                <a:gd name="connsiteY134" fmla="*/ 36362 h 75198"/>
                <a:gd name="connsiteX135" fmla="*/ 99204 w 362973"/>
                <a:gd name="connsiteY135" fmla="*/ 38944 h 75198"/>
                <a:gd name="connsiteX136" fmla="*/ 91847 w 362973"/>
                <a:gd name="connsiteY136" fmla="*/ 42709 h 75198"/>
                <a:gd name="connsiteX137" fmla="*/ 91198 w 362973"/>
                <a:gd name="connsiteY137" fmla="*/ 42817 h 75198"/>
                <a:gd name="connsiteX138" fmla="*/ 90008 w 362973"/>
                <a:gd name="connsiteY138" fmla="*/ 41526 h 75198"/>
                <a:gd name="connsiteX139" fmla="*/ 90008 w 362973"/>
                <a:gd name="connsiteY139" fmla="*/ 16352 h 75198"/>
                <a:gd name="connsiteX140" fmla="*/ 90332 w 362973"/>
                <a:gd name="connsiteY140" fmla="*/ 14846 h 75198"/>
                <a:gd name="connsiteX141" fmla="*/ 91955 w 362973"/>
                <a:gd name="connsiteY141" fmla="*/ 14416 h 75198"/>
                <a:gd name="connsiteX142" fmla="*/ 99204 w 362973"/>
                <a:gd name="connsiteY142" fmla="*/ 14416 h 75198"/>
                <a:gd name="connsiteX143" fmla="*/ 100827 w 362973"/>
                <a:gd name="connsiteY143" fmla="*/ 15922 h 75198"/>
                <a:gd name="connsiteX144" fmla="*/ 100827 w 362973"/>
                <a:gd name="connsiteY144" fmla="*/ 36254 h 75198"/>
                <a:gd name="connsiteX145" fmla="*/ 56252 w 362973"/>
                <a:gd name="connsiteY145" fmla="*/ 73047 h 75198"/>
                <a:gd name="connsiteX146" fmla="*/ 54088 w 362973"/>
                <a:gd name="connsiteY146" fmla="*/ 75198 h 75198"/>
                <a:gd name="connsiteX147" fmla="*/ 47597 w 362973"/>
                <a:gd name="connsiteY147" fmla="*/ 75198 h 75198"/>
                <a:gd name="connsiteX148" fmla="*/ 45541 w 362973"/>
                <a:gd name="connsiteY148" fmla="*/ 73047 h 75198"/>
                <a:gd name="connsiteX149" fmla="*/ 45541 w 362973"/>
                <a:gd name="connsiteY149" fmla="*/ 32812 h 75198"/>
                <a:gd name="connsiteX150" fmla="*/ 47164 w 362973"/>
                <a:gd name="connsiteY150" fmla="*/ 30660 h 75198"/>
                <a:gd name="connsiteX151" fmla="*/ 53980 w 362973"/>
                <a:gd name="connsiteY151" fmla="*/ 30660 h 75198"/>
                <a:gd name="connsiteX152" fmla="*/ 56252 w 362973"/>
                <a:gd name="connsiteY152" fmla="*/ 32704 h 75198"/>
                <a:gd name="connsiteX153" fmla="*/ 56252 w 362973"/>
                <a:gd name="connsiteY153" fmla="*/ 73047 h 75198"/>
                <a:gd name="connsiteX154" fmla="*/ 77133 w 362973"/>
                <a:gd name="connsiteY154" fmla="*/ 16460 h 75198"/>
                <a:gd name="connsiteX155" fmla="*/ 83191 w 362973"/>
                <a:gd name="connsiteY155" fmla="*/ 29154 h 75198"/>
                <a:gd name="connsiteX156" fmla="*/ 78972 w 362973"/>
                <a:gd name="connsiteY156" fmla="*/ 50240 h 75198"/>
                <a:gd name="connsiteX157" fmla="*/ 65448 w 362973"/>
                <a:gd name="connsiteY157" fmla="*/ 60137 h 75198"/>
                <a:gd name="connsiteX158" fmla="*/ 61337 w 362973"/>
                <a:gd name="connsiteY158" fmla="*/ 59492 h 75198"/>
                <a:gd name="connsiteX159" fmla="*/ 60580 w 362973"/>
                <a:gd name="connsiteY159" fmla="*/ 57663 h 75198"/>
                <a:gd name="connsiteX160" fmla="*/ 61229 w 362973"/>
                <a:gd name="connsiteY160" fmla="*/ 53360 h 75198"/>
                <a:gd name="connsiteX161" fmla="*/ 62635 w 362973"/>
                <a:gd name="connsiteY161" fmla="*/ 52499 h 75198"/>
                <a:gd name="connsiteX162" fmla="*/ 64150 w 362973"/>
                <a:gd name="connsiteY162" fmla="*/ 52714 h 75198"/>
                <a:gd name="connsiteX163" fmla="*/ 69884 w 362973"/>
                <a:gd name="connsiteY163" fmla="*/ 45506 h 75198"/>
                <a:gd name="connsiteX164" fmla="*/ 71723 w 362973"/>
                <a:gd name="connsiteY164" fmla="*/ 30445 h 75198"/>
                <a:gd name="connsiteX165" fmla="*/ 68802 w 362973"/>
                <a:gd name="connsiteY165" fmla="*/ 23345 h 75198"/>
                <a:gd name="connsiteX166" fmla="*/ 60471 w 362973"/>
                <a:gd name="connsiteY166" fmla="*/ 21516 h 75198"/>
                <a:gd name="connsiteX167" fmla="*/ 48246 w 362973"/>
                <a:gd name="connsiteY167" fmla="*/ 23452 h 75198"/>
                <a:gd name="connsiteX168" fmla="*/ 47056 w 362973"/>
                <a:gd name="connsiteY168" fmla="*/ 23775 h 75198"/>
                <a:gd name="connsiteX169" fmla="*/ 46298 w 362973"/>
                <a:gd name="connsiteY169" fmla="*/ 22807 h 75198"/>
                <a:gd name="connsiteX170" fmla="*/ 44243 w 362973"/>
                <a:gd name="connsiteY170" fmla="*/ 18289 h 75198"/>
                <a:gd name="connsiteX171" fmla="*/ 44892 w 362973"/>
                <a:gd name="connsiteY171" fmla="*/ 16137 h 75198"/>
                <a:gd name="connsiteX172" fmla="*/ 62419 w 362973"/>
                <a:gd name="connsiteY172" fmla="*/ 13555 h 75198"/>
                <a:gd name="connsiteX173" fmla="*/ 77241 w 362973"/>
                <a:gd name="connsiteY173" fmla="*/ 16460 h 75198"/>
                <a:gd name="connsiteX174" fmla="*/ 12326 w 362973"/>
                <a:gd name="connsiteY174" fmla="*/ 57986 h 75198"/>
                <a:gd name="connsiteX175" fmla="*/ 10271 w 362973"/>
                <a:gd name="connsiteY175" fmla="*/ 59922 h 75198"/>
                <a:gd name="connsiteX176" fmla="*/ 3347 w 362973"/>
                <a:gd name="connsiteY176" fmla="*/ 59922 h 75198"/>
                <a:gd name="connsiteX177" fmla="*/ 1940 w 362973"/>
                <a:gd name="connsiteY177" fmla="*/ 59599 h 75198"/>
                <a:gd name="connsiteX178" fmla="*/ 1507 w 362973"/>
                <a:gd name="connsiteY178" fmla="*/ 57986 h 75198"/>
                <a:gd name="connsiteX179" fmla="*/ 1507 w 362973"/>
                <a:gd name="connsiteY179" fmla="*/ 33780 h 75198"/>
                <a:gd name="connsiteX180" fmla="*/ 3455 w 362973"/>
                <a:gd name="connsiteY180" fmla="*/ 31844 h 75198"/>
                <a:gd name="connsiteX181" fmla="*/ 10271 w 362973"/>
                <a:gd name="connsiteY181" fmla="*/ 31844 h 75198"/>
                <a:gd name="connsiteX182" fmla="*/ 12218 w 362973"/>
                <a:gd name="connsiteY182" fmla="*/ 33780 h 75198"/>
                <a:gd name="connsiteX183" fmla="*/ 12218 w 362973"/>
                <a:gd name="connsiteY183" fmla="*/ 57986 h 75198"/>
                <a:gd name="connsiteX184" fmla="*/ 36994 w 362973"/>
                <a:gd name="connsiteY184" fmla="*/ 58201 h 75198"/>
                <a:gd name="connsiteX185" fmla="*/ 35479 w 362973"/>
                <a:gd name="connsiteY185" fmla="*/ 59814 h 75198"/>
                <a:gd name="connsiteX186" fmla="*/ 28014 w 362973"/>
                <a:gd name="connsiteY186" fmla="*/ 59814 h 75198"/>
                <a:gd name="connsiteX187" fmla="*/ 26175 w 362973"/>
                <a:gd name="connsiteY187" fmla="*/ 58093 h 75198"/>
                <a:gd name="connsiteX188" fmla="*/ 26175 w 362973"/>
                <a:gd name="connsiteY188" fmla="*/ 31091 h 75198"/>
                <a:gd name="connsiteX189" fmla="*/ 22496 w 362973"/>
                <a:gd name="connsiteY189" fmla="*/ 23452 h 75198"/>
                <a:gd name="connsiteX190" fmla="*/ 14923 w 362973"/>
                <a:gd name="connsiteY190" fmla="*/ 21408 h 75198"/>
                <a:gd name="connsiteX191" fmla="*/ 4320 w 362973"/>
                <a:gd name="connsiteY191" fmla="*/ 23775 h 75198"/>
                <a:gd name="connsiteX192" fmla="*/ 3455 w 362973"/>
                <a:gd name="connsiteY192" fmla="*/ 24098 h 75198"/>
                <a:gd name="connsiteX193" fmla="*/ 2156 w 362973"/>
                <a:gd name="connsiteY193" fmla="*/ 22807 h 75198"/>
                <a:gd name="connsiteX194" fmla="*/ 209 w 362973"/>
                <a:gd name="connsiteY194" fmla="*/ 18934 h 75198"/>
                <a:gd name="connsiteX195" fmla="*/ 1074 w 362973"/>
                <a:gd name="connsiteY195" fmla="*/ 16675 h 75198"/>
                <a:gd name="connsiteX196" fmla="*/ 16979 w 362973"/>
                <a:gd name="connsiteY196" fmla="*/ 13340 h 75198"/>
                <a:gd name="connsiteX197" fmla="*/ 31909 w 362973"/>
                <a:gd name="connsiteY197" fmla="*/ 17858 h 75198"/>
                <a:gd name="connsiteX198" fmla="*/ 37102 w 362973"/>
                <a:gd name="connsiteY198" fmla="*/ 30553 h 75198"/>
                <a:gd name="connsiteX199" fmla="*/ 37102 w 362973"/>
                <a:gd name="connsiteY199" fmla="*/ 58201 h 7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362973" h="75198">
                  <a:moveTo>
                    <a:pt x="362541" y="57555"/>
                  </a:moveTo>
                  <a:cubicBezTo>
                    <a:pt x="362541" y="57555"/>
                    <a:pt x="362974" y="58416"/>
                    <a:pt x="362974" y="58954"/>
                  </a:cubicBezTo>
                  <a:cubicBezTo>
                    <a:pt x="362974" y="59599"/>
                    <a:pt x="362649" y="59922"/>
                    <a:pt x="362108" y="59922"/>
                  </a:cubicBezTo>
                  <a:lnTo>
                    <a:pt x="353453" y="59922"/>
                  </a:lnTo>
                  <a:cubicBezTo>
                    <a:pt x="352371" y="59922"/>
                    <a:pt x="351613" y="59492"/>
                    <a:pt x="351073" y="58631"/>
                  </a:cubicBezTo>
                  <a:lnTo>
                    <a:pt x="336683" y="36577"/>
                  </a:lnTo>
                  <a:cubicBezTo>
                    <a:pt x="335926" y="37545"/>
                    <a:pt x="335493" y="39051"/>
                    <a:pt x="335168" y="41203"/>
                  </a:cubicBezTo>
                  <a:lnTo>
                    <a:pt x="333221" y="58416"/>
                  </a:lnTo>
                  <a:cubicBezTo>
                    <a:pt x="333221" y="59061"/>
                    <a:pt x="333005" y="59492"/>
                    <a:pt x="332680" y="59599"/>
                  </a:cubicBezTo>
                  <a:cubicBezTo>
                    <a:pt x="332355" y="59814"/>
                    <a:pt x="332031" y="59922"/>
                    <a:pt x="331382" y="59922"/>
                  </a:cubicBezTo>
                  <a:lnTo>
                    <a:pt x="324025" y="59922"/>
                  </a:lnTo>
                  <a:cubicBezTo>
                    <a:pt x="323051" y="59922"/>
                    <a:pt x="322726" y="59384"/>
                    <a:pt x="322835" y="58308"/>
                  </a:cubicBezTo>
                  <a:lnTo>
                    <a:pt x="324782" y="43140"/>
                  </a:lnTo>
                  <a:cubicBezTo>
                    <a:pt x="325431" y="38621"/>
                    <a:pt x="328028" y="34748"/>
                    <a:pt x="332464" y="31521"/>
                  </a:cubicBezTo>
                  <a:lnTo>
                    <a:pt x="322726" y="16998"/>
                  </a:lnTo>
                  <a:cubicBezTo>
                    <a:pt x="322726" y="16998"/>
                    <a:pt x="322294" y="16137"/>
                    <a:pt x="322294" y="15707"/>
                  </a:cubicBezTo>
                  <a:cubicBezTo>
                    <a:pt x="322294" y="15061"/>
                    <a:pt x="322618" y="14631"/>
                    <a:pt x="323267" y="14631"/>
                  </a:cubicBezTo>
                  <a:lnTo>
                    <a:pt x="331598" y="14631"/>
                  </a:lnTo>
                  <a:cubicBezTo>
                    <a:pt x="332680" y="14631"/>
                    <a:pt x="333546" y="15061"/>
                    <a:pt x="334087" y="15814"/>
                  </a:cubicBezTo>
                  <a:lnTo>
                    <a:pt x="346961" y="34748"/>
                  </a:lnTo>
                  <a:cubicBezTo>
                    <a:pt x="347935" y="33780"/>
                    <a:pt x="348476" y="32382"/>
                    <a:pt x="348584" y="30660"/>
                  </a:cubicBezTo>
                  <a:lnTo>
                    <a:pt x="350099" y="16029"/>
                  </a:lnTo>
                  <a:cubicBezTo>
                    <a:pt x="350099" y="15061"/>
                    <a:pt x="350748" y="14631"/>
                    <a:pt x="351830" y="14631"/>
                  </a:cubicBezTo>
                  <a:lnTo>
                    <a:pt x="359295" y="14631"/>
                  </a:lnTo>
                  <a:cubicBezTo>
                    <a:pt x="360377" y="14631"/>
                    <a:pt x="360810" y="15276"/>
                    <a:pt x="360702" y="16567"/>
                  </a:cubicBezTo>
                  <a:lnTo>
                    <a:pt x="359295" y="27971"/>
                  </a:lnTo>
                  <a:cubicBezTo>
                    <a:pt x="358646" y="33457"/>
                    <a:pt x="355617" y="37438"/>
                    <a:pt x="350423" y="39912"/>
                  </a:cubicBezTo>
                  <a:lnTo>
                    <a:pt x="362324" y="57663"/>
                  </a:lnTo>
                  <a:close/>
                  <a:moveTo>
                    <a:pt x="312448" y="14523"/>
                  </a:moveTo>
                  <a:cubicBezTo>
                    <a:pt x="315694" y="14523"/>
                    <a:pt x="317101" y="16137"/>
                    <a:pt x="316668" y="19364"/>
                  </a:cubicBezTo>
                  <a:lnTo>
                    <a:pt x="314071" y="40450"/>
                  </a:lnTo>
                  <a:cubicBezTo>
                    <a:pt x="313314" y="45937"/>
                    <a:pt x="311366" y="50455"/>
                    <a:pt x="308012" y="54113"/>
                  </a:cubicBezTo>
                  <a:cubicBezTo>
                    <a:pt x="304226" y="58201"/>
                    <a:pt x="299141" y="60460"/>
                    <a:pt x="292649" y="60998"/>
                  </a:cubicBezTo>
                  <a:cubicBezTo>
                    <a:pt x="291892" y="60998"/>
                    <a:pt x="291351" y="60998"/>
                    <a:pt x="291135" y="60890"/>
                  </a:cubicBezTo>
                  <a:cubicBezTo>
                    <a:pt x="290918" y="60783"/>
                    <a:pt x="290702" y="60352"/>
                    <a:pt x="290594" y="59707"/>
                  </a:cubicBezTo>
                  <a:lnTo>
                    <a:pt x="289836" y="55296"/>
                  </a:lnTo>
                  <a:cubicBezTo>
                    <a:pt x="289836" y="54543"/>
                    <a:pt x="289836" y="54113"/>
                    <a:pt x="289836" y="53898"/>
                  </a:cubicBezTo>
                  <a:cubicBezTo>
                    <a:pt x="289945" y="53682"/>
                    <a:pt x="290377" y="53467"/>
                    <a:pt x="291135" y="53467"/>
                  </a:cubicBezTo>
                  <a:cubicBezTo>
                    <a:pt x="298383" y="52714"/>
                    <a:pt x="302278" y="49056"/>
                    <a:pt x="303036" y="42386"/>
                  </a:cubicBezTo>
                  <a:lnTo>
                    <a:pt x="305091" y="22592"/>
                  </a:lnTo>
                  <a:lnTo>
                    <a:pt x="284102" y="22592"/>
                  </a:lnTo>
                  <a:cubicBezTo>
                    <a:pt x="282804" y="22592"/>
                    <a:pt x="282155" y="21946"/>
                    <a:pt x="282155" y="20763"/>
                  </a:cubicBezTo>
                  <a:lnTo>
                    <a:pt x="282155" y="2152"/>
                  </a:lnTo>
                  <a:cubicBezTo>
                    <a:pt x="282155" y="1291"/>
                    <a:pt x="282155" y="753"/>
                    <a:pt x="282371" y="430"/>
                  </a:cubicBezTo>
                  <a:cubicBezTo>
                    <a:pt x="282588" y="215"/>
                    <a:pt x="283020" y="0"/>
                    <a:pt x="283778" y="0"/>
                  </a:cubicBezTo>
                  <a:lnTo>
                    <a:pt x="291026" y="0"/>
                  </a:lnTo>
                  <a:cubicBezTo>
                    <a:pt x="292108" y="0"/>
                    <a:pt x="292649" y="538"/>
                    <a:pt x="292649" y="1614"/>
                  </a:cubicBezTo>
                  <a:lnTo>
                    <a:pt x="292649" y="14738"/>
                  </a:lnTo>
                  <a:lnTo>
                    <a:pt x="312340" y="14738"/>
                  </a:lnTo>
                  <a:close/>
                  <a:moveTo>
                    <a:pt x="251212" y="73047"/>
                  </a:moveTo>
                  <a:cubicBezTo>
                    <a:pt x="251212" y="74445"/>
                    <a:pt x="250455" y="75198"/>
                    <a:pt x="249048" y="75198"/>
                  </a:cubicBezTo>
                  <a:lnTo>
                    <a:pt x="242557" y="75198"/>
                  </a:lnTo>
                  <a:cubicBezTo>
                    <a:pt x="241150" y="75198"/>
                    <a:pt x="240501" y="74445"/>
                    <a:pt x="240501" y="73047"/>
                  </a:cubicBezTo>
                  <a:lnTo>
                    <a:pt x="240501" y="32812"/>
                  </a:lnTo>
                  <a:cubicBezTo>
                    <a:pt x="240501" y="31413"/>
                    <a:pt x="241042" y="30660"/>
                    <a:pt x="242124" y="30660"/>
                  </a:cubicBezTo>
                  <a:lnTo>
                    <a:pt x="248940" y="30660"/>
                  </a:lnTo>
                  <a:cubicBezTo>
                    <a:pt x="250455" y="30660"/>
                    <a:pt x="251104" y="31306"/>
                    <a:pt x="251104" y="32704"/>
                  </a:cubicBezTo>
                  <a:lnTo>
                    <a:pt x="251104" y="73047"/>
                  </a:lnTo>
                  <a:close/>
                  <a:moveTo>
                    <a:pt x="271985" y="16460"/>
                  </a:moveTo>
                  <a:cubicBezTo>
                    <a:pt x="275988" y="18934"/>
                    <a:pt x="278044" y="23130"/>
                    <a:pt x="278044" y="29154"/>
                  </a:cubicBezTo>
                  <a:cubicBezTo>
                    <a:pt x="278044" y="37438"/>
                    <a:pt x="276637" y="44538"/>
                    <a:pt x="273824" y="50240"/>
                  </a:cubicBezTo>
                  <a:cubicBezTo>
                    <a:pt x="270578" y="56802"/>
                    <a:pt x="266034" y="60137"/>
                    <a:pt x="260300" y="60137"/>
                  </a:cubicBezTo>
                  <a:cubicBezTo>
                    <a:pt x="258677" y="60137"/>
                    <a:pt x="257271" y="59922"/>
                    <a:pt x="256189" y="59492"/>
                  </a:cubicBezTo>
                  <a:cubicBezTo>
                    <a:pt x="255540" y="59277"/>
                    <a:pt x="255323" y="58631"/>
                    <a:pt x="255432" y="57663"/>
                  </a:cubicBezTo>
                  <a:lnTo>
                    <a:pt x="256081" y="53360"/>
                  </a:lnTo>
                  <a:cubicBezTo>
                    <a:pt x="256081" y="52499"/>
                    <a:pt x="256622" y="52284"/>
                    <a:pt x="257595" y="52499"/>
                  </a:cubicBezTo>
                  <a:cubicBezTo>
                    <a:pt x="258028" y="52714"/>
                    <a:pt x="258569" y="52714"/>
                    <a:pt x="259110" y="52714"/>
                  </a:cubicBezTo>
                  <a:cubicBezTo>
                    <a:pt x="261490" y="52714"/>
                    <a:pt x="263438" y="50347"/>
                    <a:pt x="264844" y="45506"/>
                  </a:cubicBezTo>
                  <a:cubicBezTo>
                    <a:pt x="266143" y="41418"/>
                    <a:pt x="266683" y="36362"/>
                    <a:pt x="266683" y="30445"/>
                  </a:cubicBezTo>
                  <a:cubicBezTo>
                    <a:pt x="266683" y="27110"/>
                    <a:pt x="265710" y="24636"/>
                    <a:pt x="263762" y="23345"/>
                  </a:cubicBezTo>
                  <a:cubicBezTo>
                    <a:pt x="262031" y="22161"/>
                    <a:pt x="259218" y="21516"/>
                    <a:pt x="255432" y="21516"/>
                  </a:cubicBezTo>
                  <a:cubicBezTo>
                    <a:pt x="250888" y="21516"/>
                    <a:pt x="246776" y="22161"/>
                    <a:pt x="243206" y="23452"/>
                  </a:cubicBezTo>
                  <a:cubicBezTo>
                    <a:pt x="242557" y="23668"/>
                    <a:pt x="242124" y="23775"/>
                    <a:pt x="242016" y="23775"/>
                  </a:cubicBezTo>
                  <a:cubicBezTo>
                    <a:pt x="241800" y="23775"/>
                    <a:pt x="241475" y="23345"/>
                    <a:pt x="241259" y="22807"/>
                  </a:cubicBezTo>
                  <a:lnTo>
                    <a:pt x="239203" y="18289"/>
                  </a:lnTo>
                  <a:cubicBezTo>
                    <a:pt x="238770" y="17213"/>
                    <a:pt x="238987" y="16460"/>
                    <a:pt x="239852" y="16137"/>
                  </a:cubicBezTo>
                  <a:cubicBezTo>
                    <a:pt x="243747" y="14416"/>
                    <a:pt x="249589" y="13555"/>
                    <a:pt x="257379" y="13555"/>
                  </a:cubicBezTo>
                  <a:cubicBezTo>
                    <a:pt x="264087" y="13555"/>
                    <a:pt x="268956" y="14523"/>
                    <a:pt x="272201" y="16460"/>
                  </a:cubicBezTo>
                  <a:moveTo>
                    <a:pt x="218430" y="13770"/>
                  </a:moveTo>
                  <a:cubicBezTo>
                    <a:pt x="228276" y="13770"/>
                    <a:pt x="233144" y="20655"/>
                    <a:pt x="233144" y="34533"/>
                  </a:cubicBezTo>
                  <a:cubicBezTo>
                    <a:pt x="233144" y="42386"/>
                    <a:pt x="231521" y="48626"/>
                    <a:pt x="228167" y="53252"/>
                  </a:cubicBezTo>
                  <a:cubicBezTo>
                    <a:pt x="224489" y="58308"/>
                    <a:pt x="219296" y="60783"/>
                    <a:pt x="212480" y="60783"/>
                  </a:cubicBezTo>
                  <a:cubicBezTo>
                    <a:pt x="201228" y="60783"/>
                    <a:pt x="195277" y="54005"/>
                    <a:pt x="194520" y="40342"/>
                  </a:cubicBezTo>
                  <a:lnTo>
                    <a:pt x="193222" y="16567"/>
                  </a:lnTo>
                  <a:cubicBezTo>
                    <a:pt x="193222" y="15169"/>
                    <a:pt x="193763" y="14523"/>
                    <a:pt x="194953" y="14523"/>
                  </a:cubicBezTo>
                  <a:lnTo>
                    <a:pt x="202202" y="14523"/>
                  </a:lnTo>
                  <a:cubicBezTo>
                    <a:pt x="203500" y="14523"/>
                    <a:pt x="204257" y="15061"/>
                    <a:pt x="204257" y="16245"/>
                  </a:cubicBezTo>
                  <a:lnTo>
                    <a:pt x="205447" y="42279"/>
                  </a:lnTo>
                  <a:cubicBezTo>
                    <a:pt x="205772" y="49594"/>
                    <a:pt x="208260" y="53360"/>
                    <a:pt x="212913" y="53360"/>
                  </a:cubicBezTo>
                  <a:cubicBezTo>
                    <a:pt x="218971" y="53360"/>
                    <a:pt x="221892" y="47335"/>
                    <a:pt x="221892" y="35394"/>
                  </a:cubicBezTo>
                  <a:cubicBezTo>
                    <a:pt x="221892" y="26465"/>
                    <a:pt x="220161" y="21946"/>
                    <a:pt x="216699" y="21946"/>
                  </a:cubicBezTo>
                  <a:cubicBezTo>
                    <a:pt x="215834" y="21946"/>
                    <a:pt x="214860" y="22377"/>
                    <a:pt x="213778" y="23130"/>
                  </a:cubicBezTo>
                  <a:cubicBezTo>
                    <a:pt x="212913" y="23668"/>
                    <a:pt x="212372" y="23560"/>
                    <a:pt x="212047" y="22699"/>
                  </a:cubicBezTo>
                  <a:lnTo>
                    <a:pt x="210100" y="17428"/>
                  </a:lnTo>
                  <a:cubicBezTo>
                    <a:pt x="209775" y="16675"/>
                    <a:pt x="209991" y="16029"/>
                    <a:pt x="210641" y="15599"/>
                  </a:cubicBezTo>
                  <a:cubicBezTo>
                    <a:pt x="212480" y="14416"/>
                    <a:pt x="215076" y="13878"/>
                    <a:pt x="218322" y="13878"/>
                  </a:cubicBezTo>
                  <a:moveTo>
                    <a:pt x="186298" y="58523"/>
                  </a:moveTo>
                  <a:cubicBezTo>
                    <a:pt x="186298" y="59384"/>
                    <a:pt x="185865" y="59814"/>
                    <a:pt x="185107" y="59814"/>
                  </a:cubicBezTo>
                  <a:lnTo>
                    <a:pt x="176560" y="59814"/>
                  </a:lnTo>
                  <a:cubicBezTo>
                    <a:pt x="175803" y="59814"/>
                    <a:pt x="175370" y="59384"/>
                    <a:pt x="175370" y="58523"/>
                  </a:cubicBezTo>
                  <a:lnTo>
                    <a:pt x="175370" y="30338"/>
                  </a:lnTo>
                  <a:cubicBezTo>
                    <a:pt x="175370" y="24205"/>
                    <a:pt x="172341" y="21193"/>
                    <a:pt x="166390" y="21193"/>
                  </a:cubicBezTo>
                  <a:cubicBezTo>
                    <a:pt x="163361" y="21193"/>
                    <a:pt x="160332" y="21946"/>
                    <a:pt x="157194" y="23345"/>
                  </a:cubicBezTo>
                  <a:cubicBezTo>
                    <a:pt x="156329" y="23775"/>
                    <a:pt x="155679" y="23668"/>
                    <a:pt x="155355" y="23022"/>
                  </a:cubicBezTo>
                  <a:lnTo>
                    <a:pt x="153407" y="18611"/>
                  </a:lnTo>
                  <a:cubicBezTo>
                    <a:pt x="153407" y="18611"/>
                    <a:pt x="153083" y="17643"/>
                    <a:pt x="153191" y="17428"/>
                  </a:cubicBezTo>
                  <a:cubicBezTo>
                    <a:pt x="153191" y="17213"/>
                    <a:pt x="153624" y="16998"/>
                    <a:pt x="154165" y="16675"/>
                  </a:cubicBezTo>
                  <a:cubicBezTo>
                    <a:pt x="157411" y="14738"/>
                    <a:pt x="162171" y="13878"/>
                    <a:pt x="168338" y="13878"/>
                  </a:cubicBezTo>
                  <a:cubicBezTo>
                    <a:pt x="180239" y="13878"/>
                    <a:pt x="186189" y="19580"/>
                    <a:pt x="186189" y="30983"/>
                  </a:cubicBezTo>
                  <a:lnTo>
                    <a:pt x="186189" y="58739"/>
                  </a:lnTo>
                  <a:close/>
                  <a:moveTo>
                    <a:pt x="147890" y="57986"/>
                  </a:moveTo>
                  <a:cubicBezTo>
                    <a:pt x="147890" y="59277"/>
                    <a:pt x="147349" y="59922"/>
                    <a:pt x="146159" y="59922"/>
                  </a:cubicBezTo>
                  <a:lnTo>
                    <a:pt x="138802" y="59922"/>
                  </a:lnTo>
                  <a:cubicBezTo>
                    <a:pt x="137612" y="59922"/>
                    <a:pt x="136962" y="59277"/>
                    <a:pt x="136962" y="57986"/>
                  </a:cubicBezTo>
                  <a:lnTo>
                    <a:pt x="136962" y="16460"/>
                  </a:lnTo>
                  <a:cubicBezTo>
                    <a:pt x="136962" y="15169"/>
                    <a:pt x="137612" y="14523"/>
                    <a:pt x="138910" y="14523"/>
                  </a:cubicBezTo>
                  <a:lnTo>
                    <a:pt x="146159" y="14523"/>
                  </a:lnTo>
                  <a:cubicBezTo>
                    <a:pt x="147241" y="14523"/>
                    <a:pt x="147890" y="15169"/>
                    <a:pt x="147890" y="16460"/>
                  </a:cubicBezTo>
                  <a:lnTo>
                    <a:pt x="147890" y="57986"/>
                  </a:lnTo>
                  <a:close/>
                  <a:moveTo>
                    <a:pt x="128307" y="57986"/>
                  </a:moveTo>
                  <a:cubicBezTo>
                    <a:pt x="128307" y="59169"/>
                    <a:pt x="127874" y="59814"/>
                    <a:pt x="126901" y="59814"/>
                  </a:cubicBezTo>
                  <a:lnTo>
                    <a:pt x="107967" y="59814"/>
                  </a:lnTo>
                  <a:cubicBezTo>
                    <a:pt x="106994" y="59814"/>
                    <a:pt x="106561" y="59277"/>
                    <a:pt x="106561" y="58201"/>
                  </a:cubicBezTo>
                  <a:lnTo>
                    <a:pt x="106561" y="53575"/>
                  </a:lnTo>
                  <a:cubicBezTo>
                    <a:pt x="106561" y="52391"/>
                    <a:pt x="106994" y="51853"/>
                    <a:pt x="107967" y="51853"/>
                  </a:cubicBezTo>
                  <a:lnTo>
                    <a:pt x="117488" y="51853"/>
                  </a:lnTo>
                  <a:lnTo>
                    <a:pt x="117488" y="30230"/>
                  </a:lnTo>
                  <a:cubicBezTo>
                    <a:pt x="117488" y="25174"/>
                    <a:pt x="115000" y="22161"/>
                    <a:pt x="109915" y="21301"/>
                  </a:cubicBezTo>
                  <a:cubicBezTo>
                    <a:pt x="108941" y="21193"/>
                    <a:pt x="108508" y="20655"/>
                    <a:pt x="108508" y="19795"/>
                  </a:cubicBezTo>
                  <a:cubicBezTo>
                    <a:pt x="108508" y="19687"/>
                    <a:pt x="108508" y="19472"/>
                    <a:pt x="108508" y="19257"/>
                  </a:cubicBezTo>
                  <a:lnTo>
                    <a:pt x="110131" y="14738"/>
                  </a:lnTo>
                  <a:cubicBezTo>
                    <a:pt x="110456" y="13770"/>
                    <a:pt x="111321" y="13340"/>
                    <a:pt x="112511" y="13447"/>
                  </a:cubicBezTo>
                  <a:cubicBezTo>
                    <a:pt x="123006" y="14631"/>
                    <a:pt x="128307" y="20333"/>
                    <a:pt x="128307" y="30660"/>
                  </a:cubicBezTo>
                  <a:lnTo>
                    <a:pt x="128307" y="57878"/>
                  </a:lnTo>
                  <a:close/>
                  <a:moveTo>
                    <a:pt x="100935" y="36362"/>
                  </a:moveTo>
                  <a:cubicBezTo>
                    <a:pt x="100935" y="37545"/>
                    <a:pt x="100394" y="38406"/>
                    <a:pt x="99204" y="38944"/>
                  </a:cubicBezTo>
                  <a:lnTo>
                    <a:pt x="91847" y="42709"/>
                  </a:lnTo>
                  <a:cubicBezTo>
                    <a:pt x="91847" y="42709"/>
                    <a:pt x="91414" y="42817"/>
                    <a:pt x="91198" y="42817"/>
                  </a:cubicBezTo>
                  <a:cubicBezTo>
                    <a:pt x="90440" y="42817"/>
                    <a:pt x="90008" y="42386"/>
                    <a:pt x="90008" y="41526"/>
                  </a:cubicBezTo>
                  <a:lnTo>
                    <a:pt x="90008" y="16352"/>
                  </a:lnTo>
                  <a:cubicBezTo>
                    <a:pt x="90008" y="15599"/>
                    <a:pt x="90116" y="15061"/>
                    <a:pt x="90332" y="14846"/>
                  </a:cubicBezTo>
                  <a:cubicBezTo>
                    <a:pt x="90548" y="14631"/>
                    <a:pt x="91089" y="14416"/>
                    <a:pt x="91955" y="14416"/>
                  </a:cubicBezTo>
                  <a:lnTo>
                    <a:pt x="99204" y="14416"/>
                  </a:lnTo>
                  <a:cubicBezTo>
                    <a:pt x="100286" y="14416"/>
                    <a:pt x="100827" y="14954"/>
                    <a:pt x="100827" y="15922"/>
                  </a:cubicBezTo>
                  <a:lnTo>
                    <a:pt x="100827" y="36254"/>
                  </a:lnTo>
                  <a:close/>
                  <a:moveTo>
                    <a:pt x="56252" y="73047"/>
                  </a:moveTo>
                  <a:cubicBezTo>
                    <a:pt x="56252" y="74445"/>
                    <a:pt x="55495" y="75198"/>
                    <a:pt x="54088" y="75198"/>
                  </a:cubicBezTo>
                  <a:lnTo>
                    <a:pt x="47597" y="75198"/>
                  </a:lnTo>
                  <a:cubicBezTo>
                    <a:pt x="46190" y="75198"/>
                    <a:pt x="45541" y="74445"/>
                    <a:pt x="45541" y="73047"/>
                  </a:cubicBezTo>
                  <a:lnTo>
                    <a:pt x="45541" y="32812"/>
                  </a:lnTo>
                  <a:cubicBezTo>
                    <a:pt x="45541" y="31413"/>
                    <a:pt x="46082" y="30660"/>
                    <a:pt x="47164" y="30660"/>
                  </a:cubicBezTo>
                  <a:lnTo>
                    <a:pt x="53980" y="30660"/>
                  </a:lnTo>
                  <a:cubicBezTo>
                    <a:pt x="55495" y="30660"/>
                    <a:pt x="56252" y="31306"/>
                    <a:pt x="56252" y="32704"/>
                  </a:cubicBezTo>
                  <a:lnTo>
                    <a:pt x="56252" y="73047"/>
                  </a:lnTo>
                  <a:close/>
                  <a:moveTo>
                    <a:pt x="77133" y="16460"/>
                  </a:moveTo>
                  <a:cubicBezTo>
                    <a:pt x="81136" y="18934"/>
                    <a:pt x="83191" y="23130"/>
                    <a:pt x="83191" y="29154"/>
                  </a:cubicBezTo>
                  <a:cubicBezTo>
                    <a:pt x="83191" y="37438"/>
                    <a:pt x="81785" y="44538"/>
                    <a:pt x="78972" y="50240"/>
                  </a:cubicBezTo>
                  <a:cubicBezTo>
                    <a:pt x="75726" y="56802"/>
                    <a:pt x="71182" y="60137"/>
                    <a:pt x="65448" y="60137"/>
                  </a:cubicBezTo>
                  <a:cubicBezTo>
                    <a:pt x="63825" y="60137"/>
                    <a:pt x="62419" y="59922"/>
                    <a:pt x="61337" y="59492"/>
                  </a:cubicBezTo>
                  <a:cubicBezTo>
                    <a:pt x="60688" y="59277"/>
                    <a:pt x="60471" y="58631"/>
                    <a:pt x="60580" y="57663"/>
                  </a:cubicBezTo>
                  <a:lnTo>
                    <a:pt x="61229" y="53360"/>
                  </a:lnTo>
                  <a:cubicBezTo>
                    <a:pt x="61229" y="52499"/>
                    <a:pt x="61770" y="52284"/>
                    <a:pt x="62635" y="52499"/>
                  </a:cubicBezTo>
                  <a:cubicBezTo>
                    <a:pt x="63068" y="52714"/>
                    <a:pt x="63609" y="52714"/>
                    <a:pt x="64150" y="52714"/>
                  </a:cubicBezTo>
                  <a:cubicBezTo>
                    <a:pt x="66530" y="52714"/>
                    <a:pt x="68478" y="50347"/>
                    <a:pt x="69884" y="45506"/>
                  </a:cubicBezTo>
                  <a:cubicBezTo>
                    <a:pt x="71182" y="41418"/>
                    <a:pt x="71723" y="36362"/>
                    <a:pt x="71723" y="30445"/>
                  </a:cubicBezTo>
                  <a:cubicBezTo>
                    <a:pt x="71723" y="27110"/>
                    <a:pt x="70750" y="24636"/>
                    <a:pt x="68802" y="23345"/>
                  </a:cubicBezTo>
                  <a:cubicBezTo>
                    <a:pt x="67071" y="22161"/>
                    <a:pt x="64258" y="21516"/>
                    <a:pt x="60471" y="21516"/>
                  </a:cubicBezTo>
                  <a:cubicBezTo>
                    <a:pt x="55927" y="21516"/>
                    <a:pt x="51816" y="22161"/>
                    <a:pt x="48246" y="23452"/>
                  </a:cubicBezTo>
                  <a:cubicBezTo>
                    <a:pt x="47597" y="23668"/>
                    <a:pt x="47164" y="23775"/>
                    <a:pt x="47056" y="23775"/>
                  </a:cubicBezTo>
                  <a:cubicBezTo>
                    <a:pt x="46839" y="23775"/>
                    <a:pt x="46515" y="23345"/>
                    <a:pt x="46298" y="22807"/>
                  </a:cubicBezTo>
                  <a:lnTo>
                    <a:pt x="44243" y="18289"/>
                  </a:lnTo>
                  <a:cubicBezTo>
                    <a:pt x="43810" y="17213"/>
                    <a:pt x="44026" y="16460"/>
                    <a:pt x="44892" y="16137"/>
                  </a:cubicBezTo>
                  <a:cubicBezTo>
                    <a:pt x="48787" y="14416"/>
                    <a:pt x="54629" y="13555"/>
                    <a:pt x="62419" y="13555"/>
                  </a:cubicBezTo>
                  <a:cubicBezTo>
                    <a:pt x="69127" y="13555"/>
                    <a:pt x="73995" y="14523"/>
                    <a:pt x="77241" y="16460"/>
                  </a:cubicBezTo>
                  <a:moveTo>
                    <a:pt x="12326" y="57986"/>
                  </a:moveTo>
                  <a:cubicBezTo>
                    <a:pt x="12326" y="59277"/>
                    <a:pt x="11677" y="59922"/>
                    <a:pt x="10271" y="59922"/>
                  </a:cubicBezTo>
                  <a:lnTo>
                    <a:pt x="3347" y="59922"/>
                  </a:lnTo>
                  <a:cubicBezTo>
                    <a:pt x="2697" y="59922"/>
                    <a:pt x="2156" y="59814"/>
                    <a:pt x="1940" y="59599"/>
                  </a:cubicBezTo>
                  <a:cubicBezTo>
                    <a:pt x="1724" y="59384"/>
                    <a:pt x="1507" y="58846"/>
                    <a:pt x="1507" y="57986"/>
                  </a:cubicBezTo>
                  <a:lnTo>
                    <a:pt x="1507" y="33780"/>
                  </a:lnTo>
                  <a:cubicBezTo>
                    <a:pt x="1507" y="32489"/>
                    <a:pt x="2156" y="31844"/>
                    <a:pt x="3455" y="31844"/>
                  </a:cubicBezTo>
                  <a:lnTo>
                    <a:pt x="10271" y="31844"/>
                  </a:lnTo>
                  <a:cubicBezTo>
                    <a:pt x="11569" y="31844"/>
                    <a:pt x="12218" y="32489"/>
                    <a:pt x="12218" y="33780"/>
                  </a:cubicBezTo>
                  <a:lnTo>
                    <a:pt x="12218" y="57986"/>
                  </a:lnTo>
                  <a:close/>
                  <a:moveTo>
                    <a:pt x="36994" y="58201"/>
                  </a:moveTo>
                  <a:cubicBezTo>
                    <a:pt x="36994" y="59277"/>
                    <a:pt x="36453" y="59814"/>
                    <a:pt x="35479" y="59814"/>
                  </a:cubicBezTo>
                  <a:lnTo>
                    <a:pt x="28014" y="59814"/>
                  </a:lnTo>
                  <a:cubicBezTo>
                    <a:pt x="26824" y="59814"/>
                    <a:pt x="26175" y="59277"/>
                    <a:pt x="26175" y="58093"/>
                  </a:cubicBezTo>
                  <a:lnTo>
                    <a:pt x="26175" y="31091"/>
                  </a:lnTo>
                  <a:cubicBezTo>
                    <a:pt x="26175" y="27648"/>
                    <a:pt x="24985" y="25174"/>
                    <a:pt x="22496" y="23452"/>
                  </a:cubicBezTo>
                  <a:cubicBezTo>
                    <a:pt x="20549" y="22054"/>
                    <a:pt x="18060" y="21408"/>
                    <a:pt x="14923" y="21408"/>
                  </a:cubicBezTo>
                  <a:cubicBezTo>
                    <a:pt x="10812" y="21408"/>
                    <a:pt x="7241" y="22161"/>
                    <a:pt x="4320" y="23775"/>
                  </a:cubicBezTo>
                  <a:cubicBezTo>
                    <a:pt x="3996" y="23990"/>
                    <a:pt x="3671" y="24098"/>
                    <a:pt x="3455" y="24098"/>
                  </a:cubicBezTo>
                  <a:cubicBezTo>
                    <a:pt x="3022" y="24098"/>
                    <a:pt x="2589" y="23668"/>
                    <a:pt x="2156" y="22807"/>
                  </a:cubicBezTo>
                  <a:lnTo>
                    <a:pt x="209" y="18934"/>
                  </a:lnTo>
                  <a:cubicBezTo>
                    <a:pt x="-224" y="18073"/>
                    <a:pt x="-7" y="17320"/>
                    <a:pt x="1074" y="16675"/>
                  </a:cubicBezTo>
                  <a:cubicBezTo>
                    <a:pt x="5294" y="14416"/>
                    <a:pt x="10595" y="13340"/>
                    <a:pt x="16979" y="13340"/>
                  </a:cubicBezTo>
                  <a:cubicBezTo>
                    <a:pt x="23362" y="13340"/>
                    <a:pt x="28447" y="14846"/>
                    <a:pt x="31909" y="17858"/>
                  </a:cubicBezTo>
                  <a:cubicBezTo>
                    <a:pt x="35371" y="20870"/>
                    <a:pt x="37102" y="25066"/>
                    <a:pt x="37102" y="30553"/>
                  </a:cubicBezTo>
                  <a:lnTo>
                    <a:pt x="37102" y="58201"/>
                  </a:lnTo>
                  <a:close/>
                </a:path>
              </a:pathLst>
            </a:custGeom>
            <a:solidFill>
              <a:schemeClr val="bg1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6170DFB-A1CE-0D06-5D4A-A59BE67D539A}"/>
                </a:ext>
              </a:extLst>
            </p:cNvPr>
            <p:cNvSpPr/>
            <p:nvPr/>
          </p:nvSpPr>
          <p:spPr>
            <a:xfrm>
              <a:off x="10608432" y="2455277"/>
              <a:ext cx="230090" cy="61212"/>
            </a:xfrm>
            <a:custGeom>
              <a:avLst/>
              <a:gdLst>
                <a:gd name="connsiteX0" fmla="*/ 225795 w 230090"/>
                <a:gd name="connsiteY0" fmla="*/ 14738 h 61212"/>
                <a:gd name="connsiteX1" fmla="*/ 230014 w 230090"/>
                <a:gd name="connsiteY1" fmla="*/ 19580 h 61212"/>
                <a:gd name="connsiteX2" fmla="*/ 227418 w 230090"/>
                <a:gd name="connsiteY2" fmla="*/ 40665 h 61212"/>
                <a:gd name="connsiteX3" fmla="*/ 221359 w 230090"/>
                <a:gd name="connsiteY3" fmla="*/ 54328 h 61212"/>
                <a:gd name="connsiteX4" fmla="*/ 205996 w 230090"/>
                <a:gd name="connsiteY4" fmla="*/ 61213 h 61212"/>
                <a:gd name="connsiteX5" fmla="*/ 204481 w 230090"/>
                <a:gd name="connsiteY5" fmla="*/ 61105 h 61212"/>
                <a:gd name="connsiteX6" fmla="*/ 203940 w 230090"/>
                <a:gd name="connsiteY6" fmla="*/ 59922 h 61212"/>
                <a:gd name="connsiteX7" fmla="*/ 203183 w 230090"/>
                <a:gd name="connsiteY7" fmla="*/ 55511 h 61212"/>
                <a:gd name="connsiteX8" fmla="*/ 203183 w 230090"/>
                <a:gd name="connsiteY8" fmla="*/ 54005 h 61212"/>
                <a:gd name="connsiteX9" fmla="*/ 204481 w 230090"/>
                <a:gd name="connsiteY9" fmla="*/ 53575 h 61212"/>
                <a:gd name="connsiteX10" fmla="*/ 216382 w 230090"/>
                <a:gd name="connsiteY10" fmla="*/ 42494 h 61212"/>
                <a:gd name="connsiteX11" fmla="*/ 218438 w 230090"/>
                <a:gd name="connsiteY11" fmla="*/ 22699 h 61212"/>
                <a:gd name="connsiteX12" fmla="*/ 197449 w 230090"/>
                <a:gd name="connsiteY12" fmla="*/ 22699 h 61212"/>
                <a:gd name="connsiteX13" fmla="*/ 195501 w 230090"/>
                <a:gd name="connsiteY13" fmla="*/ 20871 h 61212"/>
                <a:gd name="connsiteX14" fmla="*/ 195501 w 230090"/>
                <a:gd name="connsiteY14" fmla="*/ 2152 h 61212"/>
                <a:gd name="connsiteX15" fmla="*/ 195718 w 230090"/>
                <a:gd name="connsiteY15" fmla="*/ 430 h 61212"/>
                <a:gd name="connsiteX16" fmla="*/ 197124 w 230090"/>
                <a:gd name="connsiteY16" fmla="*/ 0 h 61212"/>
                <a:gd name="connsiteX17" fmla="*/ 204373 w 230090"/>
                <a:gd name="connsiteY17" fmla="*/ 0 h 61212"/>
                <a:gd name="connsiteX18" fmla="*/ 205996 w 230090"/>
                <a:gd name="connsiteY18" fmla="*/ 1614 h 61212"/>
                <a:gd name="connsiteX19" fmla="*/ 205996 w 230090"/>
                <a:gd name="connsiteY19" fmla="*/ 14738 h 61212"/>
                <a:gd name="connsiteX20" fmla="*/ 225687 w 230090"/>
                <a:gd name="connsiteY20" fmla="*/ 14738 h 61212"/>
                <a:gd name="connsiteX21" fmla="*/ 190633 w 230090"/>
                <a:gd name="connsiteY21" fmla="*/ 36577 h 61212"/>
                <a:gd name="connsiteX22" fmla="*/ 188902 w 230090"/>
                <a:gd name="connsiteY22" fmla="*/ 39159 h 61212"/>
                <a:gd name="connsiteX23" fmla="*/ 181545 w 230090"/>
                <a:gd name="connsiteY23" fmla="*/ 42924 h 61212"/>
                <a:gd name="connsiteX24" fmla="*/ 180895 w 230090"/>
                <a:gd name="connsiteY24" fmla="*/ 43032 h 61212"/>
                <a:gd name="connsiteX25" fmla="*/ 179705 w 230090"/>
                <a:gd name="connsiteY25" fmla="*/ 41741 h 61212"/>
                <a:gd name="connsiteX26" fmla="*/ 179705 w 230090"/>
                <a:gd name="connsiteY26" fmla="*/ 16567 h 61212"/>
                <a:gd name="connsiteX27" fmla="*/ 180030 w 230090"/>
                <a:gd name="connsiteY27" fmla="*/ 15061 h 61212"/>
                <a:gd name="connsiteX28" fmla="*/ 181653 w 230090"/>
                <a:gd name="connsiteY28" fmla="*/ 14738 h 61212"/>
                <a:gd name="connsiteX29" fmla="*/ 188902 w 230090"/>
                <a:gd name="connsiteY29" fmla="*/ 14738 h 61212"/>
                <a:gd name="connsiteX30" fmla="*/ 190524 w 230090"/>
                <a:gd name="connsiteY30" fmla="*/ 16245 h 61212"/>
                <a:gd name="connsiteX31" fmla="*/ 190524 w 230090"/>
                <a:gd name="connsiteY31" fmla="*/ 36577 h 61212"/>
                <a:gd name="connsiteX32" fmla="*/ 170725 w 230090"/>
                <a:gd name="connsiteY32" fmla="*/ 14738 h 61212"/>
                <a:gd name="connsiteX33" fmla="*/ 172348 w 230090"/>
                <a:gd name="connsiteY33" fmla="*/ 17213 h 61212"/>
                <a:gd name="connsiteX34" fmla="*/ 170834 w 230090"/>
                <a:gd name="connsiteY34" fmla="*/ 35717 h 61212"/>
                <a:gd name="connsiteX35" fmla="*/ 163801 w 230090"/>
                <a:gd name="connsiteY35" fmla="*/ 54220 h 61212"/>
                <a:gd name="connsiteX36" fmla="*/ 147248 w 230090"/>
                <a:gd name="connsiteY36" fmla="*/ 61105 h 61212"/>
                <a:gd name="connsiteX37" fmla="*/ 125393 w 230090"/>
                <a:gd name="connsiteY37" fmla="*/ 36470 h 61212"/>
                <a:gd name="connsiteX38" fmla="*/ 123987 w 230090"/>
                <a:gd name="connsiteY38" fmla="*/ 16675 h 61212"/>
                <a:gd name="connsiteX39" fmla="*/ 125718 w 230090"/>
                <a:gd name="connsiteY39" fmla="*/ 14738 h 61212"/>
                <a:gd name="connsiteX40" fmla="*/ 133075 w 230090"/>
                <a:gd name="connsiteY40" fmla="*/ 14738 h 61212"/>
                <a:gd name="connsiteX41" fmla="*/ 134914 w 230090"/>
                <a:gd name="connsiteY41" fmla="*/ 16460 h 61212"/>
                <a:gd name="connsiteX42" fmla="*/ 135888 w 230090"/>
                <a:gd name="connsiteY42" fmla="*/ 35932 h 61212"/>
                <a:gd name="connsiteX43" fmla="*/ 136645 w 230090"/>
                <a:gd name="connsiteY43" fmla="*/ 42064 h 61212"/>
                <a:gd name="connsiteX44" fmla="*/ 141622 w 230090"/>
                <a:gd name="connsiteY44" fmla="*/ 36254 h 61212"/>
                <a:gd name="connsiteX45" fmla="*/ 142920 w 230090"/>
                <a:gd name="connsiteY45" fmla="*/ 27003 h 61212"/>
                <a:gd name="connsiteX46" fmla="*/ 142920 w 230090"/>
                <a:gd name="connsiteY46" fmla="*/ 16782 h 61212"/>
                <a:gd name="connsiteX47" fmla="*/ 145084 w 230090"/>
                <a:gd name="connsiteY47" fmla="*/ 14738 h 61212"/>
                <a:gd name="connsiteX48" fmla="*/ 150926 w 230090"/>
                <a:gd name="connsiteY48" fmla="*/ 14738 h 61212"/>
                <a:gd name="connsiteX49" fmla="*/ 153090 w 230090"/>
                <a:gd name="connsiteY49" fmla="*/ 16782 h 61212"/>
                <a:gd name="connsiteX50" fmla="*/ 153090 w 230090"/>
                <a:gd name="connsiteY50" fmla="*/ 25819 h 61212"/>
                <a:gd name="connsiteX51" fmla="*/ 148979 w 230090"/>
                <a:gd name="connsiteY51" fmla="*/ 39159 h 61212"/>
                <a:gd name="connsiteX52" fmla="*/ 137619 w 230090"/>
                <a:gd name="connsiteY52" fmla="*/ 46905 h 61212"/>
                <a:gd name="connsiteX53" fmla="*/ 140973 w 230090"/>
                <a:gd name="connsiteY53" fmla="*/ 51746 h 61212"/>
                <a:gd name="connsiteX54" fmla="*/ 147248 w 230090"/>
                <a:gd name="connsiteY54" fmla="*/ 53575 h 61212"/>
                <a:gd name="connsiteX55" fmla="*/ 156228 w 230090"/>
                <a:gd name="connsiteY55" fmla="*/ 49487 h 61212"/>
                <a:gd name="connsiteX56" fmla="*/ 160447 w 230090"/>
                <a:gd name="connsiteY56" fmla="*/ 36577 h 61212"/>
                <a:gd name="connsiteX57" fmla="*/ 161529 w 230090"/>
                <a:gd name="connsiteY57" fmla="*/ 16245 h 61212"/>
                <a:gd name="connsiteX58" fmla="*/ 163477 w 230090"/>
                <a:gd name="connsiteY58" fmla="*/ 14523 h 61212"/>
                <a:gd name="connsiteX59" fmla="*/ 170617 w 230090"/>
                <a:gd name="connsiteY59" fmla="*/ 14523 h 61212"/>
                <a:gd name="connsiteX60" fmla="*/ 117063 w 230090"/>
                <a:gd name="connsiteY60" fmla="*/ 58739 h 61212"/>
                <a:gd name="connsiteX61" fmla="*/ 115873 w 230090"/>
                <a:gd name="connsiteY61" fmla="*/ 60030 h 61212"/>
                <a:gd name="connsiteX62" fmla="*/ 107326 w 230090"/>
                <a:gd name="connsiteY62" fmla="*/ 60030 h 61212"/>
                <a:gd name="connsiteX63" fmla="*/ 106135 w 230090"/>
                <a:gd name="connsiteY63" fmla="*/ 58739 h 61212"/>
                <a:gd name="connsiteX64" fmla="*/ 106135 w 230090"/>
                <a:gd name="connsiteY64" fmla="*/ 30553 h 61212"/>
                <a:gd name="connsiteX65" fmla="*/ 97156 w 230090"/>
                <a:gd name="connsiteY65" fmla="*/ 21301 h 61212"/>
                <a:gd name="connsiteX66" fmla="*/ 87959 w 230090"/>
                <a:gd name="connsiteY66" fmla="*/ 23452 h 61212"/>
                <a:gd name="connsiteX67" fmla="*/ 86120 w 230090"/>
                <a:gd name="connsiteY67" fmla="*/ 23130 h 61212"/>
                <a:gd name="connsiteX68" fmla="*/ 84173 w 230090"/>
                <a:gd name="connsiteY68" fmla="*/ 18719 h 61212"/>
                <a:gd name="connsiteX69" fmla="*/ 83956 w 230090"/>
                <a:gd name="connsiteY69" fmla="*/ 17536 h 61212"/>
                <a:gd name="connsiteX70" fmla="*/ 84930 w 230090"/>
                <a:gd name="connsiteY70" fmla="*/ 16782 h 61212"/>
                <a:gd name="connsiteX71" fmla="*/ 99103 w 230090"/>
                <a:gd name="connsiteY71" fmla="*/ 13985 h 61212"/>
                <a:gd name="connsiteX72" fmla="*/ 116955 w 230090"/>
                <a:gd name="connsiteY72" fmla="*/ 31091 h 61212"/>
                <a:gd name="connsiteX73" fmla="*/ 116955 w 230090"/>
                <a:gd name="connsiteY73" fmla="*/ 58846 h 61212"/>
                <a:gd name="connsiteX74" fmla="*/ 80386 w 230090"/>
                <a:gd name="connsiteY74" fmla="*/ 57770 h 61212"/>
                <a:gd name="connsiteX75" fmla="*/ 80819 w 230090"/>
                <a:gd name="connsiteY75" fmla="*/ 59061 h 61212"/>
                <a:gd name="connsiteX76" fmla="*/ 79953 w 230090"/>
                <a:gd name="connsiteY76" fmla="*/ 60030 h 61212"/>
                <a:gd name="connsiteX77" fmla="*/ 71298 w 230090"/>
                <a:gd name="connsiteY77" fmla="*/ 60030 h 61212"/>
                <a:gd name="connsiteX78" fmla="*/ 68918 w 230090"/>
                <a:gd name="connsiteY78" fmla="*/ 58846 h 61212"/>
                <a:gd name="connsiteX79" fmla="*/ 54528 w 230090"/>
                <a:gd name="connsiteY79" fmla="*/ 36792 h 61212"/>
                <a:gd name="connsiteX80" fmla="*/ 53014 w 230090"/>
                <a:gd name="connsiteY80" fmla="*/ 41418 h 61212"/>
                <a:gd name="connsiteX81" fmla="*/ 51066 w 230090"/>
                <a:gd name="connsiteY81" fmla="*/ 58631 h 61212"/>
                <a:gd name="connsiteX82" fmla="*/ 50525 w 230090"/>
                <a:gd name="connsiteY82" fmla="*/ 59922 h 61212"/>
                <a:gd name="connsiteX83" fmla="*/ 49227 w 230090"/>
                <a:gd name="connsiteY83" fmla="*/ 60245 h 61212"/>
                <a:gd name="connsiteX84" fmla="*/ 41870 w 230090"/>
                <a:gd name="connsiteY84" fmla="*/ 60245 h 61212"/>
                <a:gd name="connsiteX85" fmla="*/ 40680 w 230090"/>
                <a:gd name="connsiteY85" fmla="*/ 58631 h 61212"/>
                <a:gd name="connsiteX86" fmla="*/ 42627 w 230090"/>
                <a:gd name="connsiteY86" fmla="*/ 43462 h 61212"/>
                <a:gd name="connsiteX87" fmla="*/ 50309 w 230090"/>
                <a:gd name="connsiteY87" fmla="*/ 31844 h 61212"/>
                <a:gd name="connsiteX88" fmla="*/ 40572 w 230090"/>
                <a:gd name="connsiteY88" fmla="*/ 17320 h 61212"/>
                <a:gd name="connsiteX89" fmla="*/ 40247 w 230090"/>
                <a:gd name="connsiteY89" fmla="*/ 16029 h 61212"/>
                <a:gd name="connsiteX90" fmla="*/ 41221 w 230090"/>
                <a:gd name="connsiteY90" fmla="*/ 14954 h 61212"/>
                <a:gd name="connsiteX91" fmla="*/ 49551 w 230090"/>
                <a:gd name="connsiteY91" fmla="*/ 14954 h 61212"/>
                <a:gd name="connsiteX92" fmla="*/ 52040 w 230090"/>
                <a:gd name="connsiteY92" fmla="*/ 16137 h 61212"/>
                <a:gd name="connsiteX93" fmla="*/ 64915 w 230090"/>
                <a:gd name="connsiteY93" fmla="*/ 35071 h 61212"/>
                <a:gd name="connsiteX94" fmla="*/ 66537 w 230090"/>
                <a:gd name="connsiteY94" fmla="*/ 30983 h 61212"/>
                <a:gd name="connsiteX95" fmla="*/ 68052 w 230090"/>
                <a:gd name="connsiteY95" fmla="*/ 16352 h 61212"/>
                <a:gd name="connsiteX96" fmla="*/ 69783 w 230090"/>
                <a:gd name="connsiteY96" fmla="*/ 14954 h 61212"/>
                <a:gd name="connsiteX97" fmla="*/ 77140 w 230090"/>
                <a:gd name="connsiteY97" fmla="*/ 14954 h 61212"/>
                <a:gd name="connsiteX98" fmla="*/ 78547 w 230090"/>
                <a:gd name="connsiteY98" fmla="*/ 16890 h 61212"/>
                <a:gd name="connsiteX99" fmla="*/ 77140 w 230090"/>
                <a:gd name="connsiteY99" fmla="*/ 28294 h 61212"/>
                <a:gd name="connsiteX100" fmla="*/ 68269 w 230090"/>
                <a:gd name="connsiteY100" fmla="*/ 40235 h 61212"/>
                <a:gd name="connsiteX101" fmla="*/ 80170 w 230090"/>
                <a:gd name="connsiteY101" fmla="*/ 57986 h 61212"/>
                <a:gd name="connsiteX102" fmla="*/ 30293 w 230090"/>
                <a:gd name="connsiteY102" fmla="*/ 14738 h 61212"/>
                <a:gd name="connsiteX103" fmla="*/ 34513 w 230090"/>
                <a:gd name="connsiteY103" fmla="*/ 19580 h 61212"/>
                <a:gd name="connsiteX104" fmla="*/ 31916 w 230090"/>
                <a:gd name="connsiteY104" fmla="*/ 40665 h 61212"/>
                <a:gd name="connsiteX105" fmla="*/ 25858 w 230090"/>
                <a:gd name="connsiteY105" fmla="*/ 54328 h 61212"/>
                <a:gd name="connsiteX106" fmla="*/ 10495 w 230090"/>
                <a:gd name="connsiteY106" fmla="*/ 61213 h 61212"/>
                <a:gd name="connsiteX107" fmla="*/ 8980 w 230090"/>
                <a:gd name="connsiteY107" fmla="*/ 61105 h 61212"/>
                <a:gd name="connsiteX108" fmla="*/ 8439 w 230090"/>
                <a:gd name="connsiteY108" fmla="*/ 59922 h 61212"/>
                <a:gd name="connsiteX109" fmla="*/ 7682 w 230090"/>
                <a:gd name="connsiteY109" fmla="*/ 55511 h 61212"/>
                <a:gd name="connsiteX110" fmla="*/ 7682 w 230090"/>
                <a:gd name="connsiteY110" fmla="*/ 54005 h 61212"/>
                <a:gd name="connsiteX111" fmla="*/ 8980 w 230090"/>
                <a:gd name="connsiteY111" fmla="*/ 53575 h 61212"/>
                <a:gd name="connsiteX112" fmla="*/ 20881 w 230090"/>
                <a:gd name="connsiteY112" fmla="*/ 42494 h 61212"/>
                <a:gd name="connsiteX113" fmla="*/ 22936 w 230090"/>
                <a:gd name="connsiteY113" fmla="*/ 22699 h 61212"/>
                <a:gd name="connsiteX114" fmla="*/ 1947 w 230090"/>
                <a:gd name="connsiteY114" fmla="*/ 22699 h 61212"/>
                <a:gd name="connsiteX115" fmla="*/ 0 w 230090"/>
                <a:gd name="connsiteY115" fmla="*/ 20871 h 61212"/>
                <a:gd name="connsiteX116" fmla="*/ 0 w 230090"/>
                <a:gd name="connsiteY116" fmla="*/ 2152 h 61212"/>
                <a:gd name="connsiteX117" fmla="*/ 216 w 230090"/>
                <a:gd name="connsiteY117" fmla="*/ 430 h 61212"/>
                <a:gd name="connsiteX118" fmla="*/ 1623 w 230090"/>
                <a:gd name="connsiteY118" fmla="*/ 0 h 61212"/>
                <a:gd name="connsiteX119" fmla="*/ 8872 w 230090"/>
                <a:gd name="connsiteY119" fmla="*/ 0 h 61212"/>
                <a:gd name="connsiteX120" fmla="*/ 10495 w 230090"/>
                <a:gd name="connsiteY120" fmla="*/ 1614 h 61212"/>
                <a:gd name="connsiteX121" fmla="*/ 10495 w 230090"/>
                <a:gd name="connsiteY121" fmla="*/ 14738 h 61212"/>
                <a:gd name="connsiteX122" fmla="*/ 30185 w 230090"/>
                <a:gd name="connsiteY122" fmla="*/ 14738 h 61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30090" h="61212">
                  <a:moveTo>
                    <a:pt x="225795" y="14738"/>
                  </a:moveTo>
                  <a:cubicBezTo>
                    <a:pt x="229040" y="14738"/>
                    <a:pt x="230447" y="16352"/>
                    <a:pt x="230014" y="19580"/>
                  </a:cubicBezTo>
                  <a:lnTo>
                    <a:pt x="227418" y="40665"/>
                  </a:lnTo>
                  <a:cubicBezTo>
                    <a:pt x="226660" y="46152"/>
                    <a:pt x="224713" y="50670"/>
                    <a:pt x="221359" y="54328"/>
                  </a:cubicBezTo>
                  <a:cubicBezTo>
                    <a:pt x="217572" y="58416"/>
                    <a:pt x="212487" y="60675"/>
                    <a:pt x="205996" y="61213"/>
                  </a:cubicBezTo>
                  <a:cubicBezTo>
                    <a:pt x="205238" y="61213"/>
                    <a:pt x="204697" y="61213"/>
                    <a:pt x="204481" y="61105"/>
                  </a:cubicBezTo>
                  <a:cubicBezTo>
                    <a:pt x="204265" y="60998"/>
                    <a:pt x="204048" y="60567"/>
                    <a:pt x="203940" y="59922"/>
                  </a:cubicBezTo>
                  <a:lnTo>
                    <a:pt x="203183" y="55511"/>
                  </a:lnTo>
                  <a:cubicBezTo>
                    <a:pt x="203183" y="54758"/>
                    <a:pt x="203183" y="54328"/>
                    <a:pt x="203183" y="54005"/>
                  </a:cubicBezTo>
                  <a:cubicBezTo>
                    <a:pt x="203291" y="53790"/>
                    <a:pt x="203724" y="53575"/>
                    <a:pt x="204481" y="53575"/>
                  </a:cubicBezTo>
                  <a:cubicBezTo>
                    <a:pt x="211730" y="52822"/>
                    <a:pt x="215625" y="49164"/>
                    <a:pt x="216382" y="42494"/>
                  </a:cubicBezTo>
                  <a:lnTo>
                    <a:pt x="218438" y="22699"/>
                  </a:lnTo>
                  <a:lnTo>
                    <a:pt x="197449" y="22699"/>
                  </a:lnTo>
                  <a:cubicBezTo>
                    <a:pt x="196150" y="22699"/>
                    <a:pt x="195501" y="22054"/>
                    <a:pt x="195501" y="20871"/>
                  </a:cubicBezTo>
                  <a:lnTo>
                    <a:pt x="195501" y="2152"/>
                  </a:lnTo>
                  <a:cubicBezTo>
                    <a:pt x="195501" y="1291"/>
                    <a:pt x="195501" y="753"/>
                    <a:pt x="195718" y="430"/>
                  </a:cubicBezTo>
                  <a:cubicBezTo>
                    <a:pt x="195934" y="215"/>
                    <a:pt x="196367" y="0"/>
                    <a:pt x="197124" y="0"/>
                  </a:cubicBezTo>
                  <a:lnTo>
                    <a:pt x="204373" y="0"/>
                  </a:lnTo>
                  <a:cubicBezTo>
                    <a:pt x="205455" y="0"/>
                    <a:pt x="205996" y="538"/>
                    <a:pt x="205996" y="1614"/>
                  </a:cubicBezTo>
                  <a:lnTo>
                    <a:pt x="205996" y="14738"/>
                  </a:lnTo>
                  <a:lnTo>
                    <a:pt x="225687" y="14738"/>
                  </a:lnTo>
                  <a:close/>
                  <a:moveTo>
                    <a:pt x="190633" y="36577"/>
                  </a:moveTo>
                  <a:cubicBezTo>
                    <a:pt x="190633" y="37761"/>
                    <a:pt x="190092" y="38621"/>
                    <a:pt x="188902" y="39159"/>
                  </a:cubicBezTo>
                  <a:lnTo>
                    <a:pt x="181545" y="42924"/>
                  </a:lnTo>
                  <a:cubicBezTo>
                    <a:pt x="181545" y="42924"/>
                    <a:pt x="181112" y="43032"/>
                    <a:pt x="180895" y="43032"/>
                  </a:cubicBezTo>
                  <a:cubicBezTo>
                    <a:pt x="180138" y="43032"/>
                    <a:pt x="179705" y="42602"/>
                    <a:pt x="179705" y="41741"/>
                  </a:cubicBezTo>
                  <a:lnTo>
                    <a:pt x="179705" y="16567"/>
                  </a:lnTo>
                  <a:cubicBezTo>
                    <a:pt x="179705" y="15814"/>
                    <a:pt x="179705" y="15276"/>
                    <a:pt x="180030" y="15061"/>
                  </a:cubicBezTo>
                  <a:cubicBezTo>
                    <a:pt x="180246" y="14846"/>
                    <a:pt x="180787" y="14738"/>
                    <a:pt x="181653" y="14738"/>
                  </a:cubicBezTo>
                  <a:lnTo>
                    <a:pt x="188902" y="14738"/>
                  </a:lnTo>
                  <a:cubicBezTo>
                    <a:pt x="189983" y="14738"/>
                    <a:pt x="190524" y="15276"/>
                    <a:pt x="190524" y="16245"/>
                  </a:cubicBezTo>
                  <a:lnTo>
                    <a:pt x="190524" y="36577"/>
                  </a:lnTo>
                  <a:close/>
                  <a:moveTo>
                    <a:pt x="170725" y="14738"/>
                  </a:moveTo>
                  <a:cubicBezTo>
                    <a:pt x="171916" y="14738"/>
                    <a:pt x="172457" y="15599"/>
                    <a:pt x="172348" y="17213"/>
                  </a:cubicBezTo>
                  <a:lnTo>
                    <a:pt x="170834" y="35717"/>
                  </a:lnTo>
                  <a:cubicBezTo>
                    <a:pt x="170185" y="43570"/>
                    <a:pt x="167912" y="49702"/>
                    <a:pt x="163801" y="54220"/>
                  </a:cubicBezTo>
                  <a:cubicBezTo>
                    <a:pt x="159690" y="58846"/>
                    <a:pt x="154172" y="61105"/>
                    <a:pt x="147248" y="61105"/>
                  </a:cubicBezTo>
                  <a:cubicBezTo>
                    <a:pt x="133832" y="61105"/>
                    <a:pt x="126584" y="52929"/>
                    <a:pt x="125393" y="36470"/>
                  </a:cubicBezTo>
                  <a:lnTo>
                    <a:pt x="123987" y="16675"/>
                  </a:lnTo>
                  <a:cubicBezTo>
                    <a:pt x="123987" y="15384"/>
                    <a:pt x="124420" y="14738"/>
                    <a:pt x="125718" y="14738"/>
                  </a:cubicBezTo>
                  <a:lnTo>
                    <a:pt x="133075" y="14738"/>
                  </a:lnTo>
                  <a:cubicBezTo>
                    <a:pt x="134157" y="14738"/>
                    <a:pt x="134806" y="15276"/>
                    <a:pt x="134914" y="16460"/>
                  </a:cubicBezTo>
                  <a:lnTo>
                    <a:pt x="135888" y="35932"/>
                  </a:lnTo>
                  <a:cubicBezTo>
                    <a:pt x="136104" y="39051"/>
                    <a:pt x="136321" y="41096"/>
                    <a:pt x="136645" y="42064"/>
                  </a:cubicBezTo>
                  <a:cubicBezTo>
                    <a:pt x="139025" y="40665"/>
                    <a:pt x="140648" y="38729"/>
                    <a:pt x="141622" y="36254"/>
                  </a:cubicBezTo>
                  <a:cubicBezTo>
                    <a:pt x="142488" y="34103"/>
                    <a:pt x="142920" y="30983"/>
                    <a:pt x="142920" y="27003"/>
                  </a:cubicBezTo>
                  <a:lnTo>
                    <a:pt x="142920" y="16782"/>
                  </a:lnTo>
                  <a:cubicBezTo>
                    <a:pt x="142920" y="15384"/>
                    <a:pt x="143678" y="14738"/>
                    <a:pt x="145084" y="14738"/>
                  </a:cubicBezTo>
                  <a:lnTo>
                    <a:pt x="150926" y="14738"/>
                  </a:lnTo>
                  <a:cubicBezTo>
                    <a:pt x="152333" y="14738"/>
                    <a:pt x="153090" y="15384"/>
                    <a:pt x="153090" y="16782"/>
                  </a:cubicBezTo>
                  <a:lnTo>
                    <a:pt x="153090" y="25819"/>
                  </a:lnTo>
                  <a:cubicBezTo>
                    <a:pt x="153090" y="31091"/>
                    <a:pt x="151684" y="35609"/>
                    <a:pt x="148979" y="39159"/>
                  </a:cubicBezTo>
                  <a:cubicBezTo>
                    <a:pt x="146274" y="42709"/>
                    <a:pt x="142488" y="45291"/>
                    <a:pt x="137619" y="46905"/>
                  </a:cubicBezTo>
                  <a:cubicBezTo>
                    <a:pt x="138160" y="48949"/>
                    <a:pt x="139242" y="50563"/>
                    <a:pt x="140973" y="51746"/>
                  </a:cubicBezTo>
                  <a:cubicBezTo>
                    <a:pt x="142704" y="52929"/>
                    <a:pt x="144868" y="53575"/>
                    <a:pt x="147248" y="53575"/>
                  </a:cubicBezTo>
                  <a:cubicBezTo>
                    <a:pt x="150926" y="53575"/>
                    <a:pt x="153956" y="52176"/>
                    <a:pt x="156228" y="49487"/>
                  </a:cubicBezTo>
                  <a:cubicBezTo>
                    <a:pt x="158716" y="46582"/>
                    <a:pt x="160123" y="42279"/>
                    <a:pt x="160447" y="36577"/>
                  </a:cubicBezTo>
                  <a:lnTo>
                    <a:pt x="161529" y="16245"/>
                  </a:lnTo>
                  <a:cubicBezTo>
                    <a:pt x="161529" y="15169"/>
                    <a:pt x="162287" y="14523"/>
                    <a:pt x="163477" y="14523"/>
                  </a:cubicBezTo>
                  <a:lnTo>
                    <a:pt x="170617" y="14523"/>
                  </a:lnTo>
                  <a:close/>
                  <a:moveTo>
                    <a:pt x="117063" y="58739"/>
                  </a:moveTo>
                  <a:cubicBezTo>
                    <a:pt x="117063" y="59599"/>
                    <a:pt x="116630" y="60030"/>
                    <a:pt x="115873" y="60030"/>
                  </a:cubicBezTo>
                  <a:lnTo>
                    <a:pt x="107326" y="60030"/>
                  </a:lnTo>
                  <a:cubicBezTo>
                    <a:pt x="106568" y="60030"/>
                    <a:pt x="106135" y="59599"/>
                    <a:pt x="106135" y="58739"/>
                  </a:cubicBezTo>
                  <a:lnTo>
                    <a:pt x="106135" y="30553"/>
                  </a:lnTo>
                  <a:cubicBezTo>
                    <a:pt x="106135" y="24421"/>
                    <a:pt x="103106" y="21301"/>
                    <a:pt x="97156" y="21301"/>
                  </a:cubicBezTo>
                  <a:cubicBezTo>
                    <a:pt x="94126" y="21301"/>
                    <a:pt x="91097" y="22054"/>
                    <a:pt x="87959" y="23452"/>
                  </a:cubicBezTo>
                  <a:cubicBezTo>
                    <a:pt x="87094" y="23883"/>
                    <a:pt x="86445" y="23775"/>
                    <a:pt x="86120" y="23130"/>
                  </a:cubicBezTo>
                  <a:lnTo>
                    <a:pt x="84173" y="18719"/>
                  </a:lnTo>
                  <a:cubicBezTo>
                    <a:pt x="83956" y="18181"/>
                    <a:pt x="83848" y="17751"/>
                    <a:pt x="83956" y="17536"/>
                  </a:cubicBezTo>
                  <a:cubicBezTo>
                    <a:pt x="83956" y="17320"/>
                    <a:pt x="84389" y="17105"/>
                    <a:pt x="84930" y="16782"/>
                  </a:cubicBezTo>
                  <a:cubicBezTo>
                    <a:pt x="88176" y="14846"/>
                    <a:pt x="92936" y="13985"/>
                    <a:pt x="99103" y="13985"/>
                  </a:cubicBezTo>
                  <a:cubicBezTo>
                    <a:pt x="111004" y="13985"/>
                    <a:pt x="116955" y="19687"/>
                    <a:pt x="116955" y="31091"/>
                  </a:cubicBezTo>
                  <a:lnTo>
                    <a:pt x="116955" y="58846"/>
                  </a:lnTo>
                  <a:close/>
                  <a:moveTo>
                    <a:pt x="80386" y="57770"/>
                  </a:moveTo>
                  <a:cubicBezTo>
                    <a:pt x="80386" y="57770"/>
                    <a:pt x="80819" y="58631"/>
                    <a:pt x="80819" y="59061"/>
                  </a:cubicBezTo>
                  <a:cubicBezTo>
                    <a:pt x="80819" y="59707"/>
                    <a:pt x="80494" y="60030"/>
                    <a:pt x="79953" y="60030"/>
                  </a:cubicBezTo>
                  <a:lnTo>
                    <a:pt x="71298" y="60030"/>
                  </a:lnTo>
                  <a:cubicBezTo>
                    <a:pt x="70216" y="60030"/>
                    <a:pt x="69459" y="59599"/>
                    <a:pt x="68918" y="58846"/>
                  </a:cubicBezTo>
                  <a:lnTo>
                    <a:pt x="54528" y="36792"/>
                  </a:lnTo>
                  <a:cubicBezTo>
                    <a:pt x="53771" y="37761"/>
                    <a:pt x="53338" y="39267"/>
                    <a:pt x="53014" y="41418"/>
                  </a:cubicBezTo>
                  <a:lnTo>
                    <a:pt x="51066" y="58631"/>
                  </a:lnTo>
                  <a:cubicBezTo>
                    <a:pt x="51066" y="59277"/>
                    <a:pt x="50850" y="59707"/>
                    <a:pt x="50525" y="59922"/>
                  </a:cubicBezTo>
                  <a:cubicBezTo>
                    <a:pt x="50201" y="60137"/>
                    <a:pt x="49768" y="60245"/>
                    <a:pt x="49227" y="60245"/>
                  </a:cubicBezTo>
                  <a:lnTo>
                    <a:pt x="41870" y="60245"/>
                  </a:lnTo>
                  <a:cubicBezTo>
                    <a:pt x="40896" y="60245"/>
                    <a:pt x="40572" y="59707"/>
                    <a:pt x="40680" y="58631"/>
                  </a:cubicBezTo>
                  <a:lnTo>
                    <a:pt x="42627" y="43462"/>
                  </a:lnTo>
                  <a:cubicBezTo>
                    <a:pt x="43276" y="38944"/>
                    <a:pt x="45873" y="35071"/>
                    <a:pt x="50309" y="31844"/>
                  </a:cubicBezTo>
                  <a:lnTo>
                    <a:pt x="40572" y="17320"/>
                  </a:lnTo>
                  <a:cubicBezTo>
                    <a:pt x="40572" y="17320"/>
                    <a:pt x="40247" y="16460"/>
                    <a:pt x="40247" y="16029"/>
                  </a:cubicBezTo>
                  <a:cubicBezTo>
                    <a:pt x="40247" y="15384"/>
                    <a:pt x="40572" y="14954"/>
                    <a:pt x="41221" y="14954"/>
                  </a:cubicBezTo>
                  <a:lnTo>
                    <a:pt x="49551" y="14954"/>
                  </a:lnTo>
                  <a:cubicBezTo>
                    <a:pt x="50633" y="14954"/>
                    <a:pt x="51391" y="15384"/>
                    <a:pt x="52040" y="16137"/>
                  </a:cubicBezTo>
                  <a:lnTo>
                    <a:pt x="64915" y="35071"/>
                  </a:lnTo>
                  <a:cubicBezTo>
                    <a:pt x="65888" y="34103"/>
                    <a:pt x="66321" y="32704"/>
                    <a:pt x="66537" y="30983"/>
                  </a:cubicBezTo>
                  <a:lnTo>
                    <a:pt x="68052" y="16352"/>
                  </a:lnTo>
                  <a:cubicBezTo>
                    <a:pt x="68052" y="15384"/>
                    <a:pt x="68701" y="14954"/>
                    <a:pt x="69783" y="14954"/>
                  </a:cubicBezTo>
                  <a:lnTo>
                    <a:pt x="77140" y="14954"/>
                  </a:lnTo>
                  <a:cubicBezTo>
                    <a:pt x="78222" y="14954"/>
                    <a:pt x="78655" y="15599"/>
                    <a:pt x="78547" y="16890"/>
                  </a:cubicBezTo>
                  <a:lnTo>
                    <a:pt x="77140" y="28294"/>
                  </a:lnTo>
                  <a:cubicBezTo>
                    <a:pt x="76491" y="33780"/>
                    <a:pt x="73462" y="37761"/>
                    <a:pt x="68269" y="40235"/>
                  </a:cubicBezTo>
                  <a:lnTo>
                    <a:pt x="80170" y="57986"/>
                  </a:lnTo>
                  <a:close/>
                  <a:moveTo>
                    <a:pt x="30293" y="14738"/>
                  </a:moveTo>
                  <a:cubicBezTo>
                    <a:pt x="33539" y="14738"/>
                    <a:pt x="34946" y="16352"/>
                    <a:pt x="34513" y="19580"/>
                  </a:cubicBezTo>
                  <a:lnTo>
                    <a:pt x="31916" y="40665"/>
                  </a:lnTo>
                  <a:cubicBezTo>
                    <a:pt x="31159" y="46152"/>
                    <a:pt x="29212" y="50670"/>
                    <a:pt x="25858" y="54328"/>
                  </a:cubicBezTo>
                  <a:cubicBezTo>
                    <a:pt x="22071" y="58416"/>
                    <a:pt x="16986" y="60675"/>
                    <a:pt x="10495" y="61213"/>
                  </a:cubicBezTo>
                  <a:cubicBezTo>
                    <a:pt x="9737" y="61213"/>
                    <a:pt x="9196" y="61213"/>
                    <a:pt x="8980" y="61105"/>
                  </a:cubicBezTo>
                  <a:cubicBezTo>
                    <a:pt x="8763" y="60998"/>
                    <a:pt x="8547" y="60567"/>
                    <a:pt x="8439" y="59922"/>
                  </a:cubicBezTo>
                  <a:lnTo>
                    <a:pt x="7682" y="55511"/>
                  </a:lnTo>
                  <a:cubicBezTo>
                    <a:pt x="7682" y="54758"/>
                    <a:pt x="7682" y="54328"/>
                    <a:pt x="7682" y="54005"/>
                  </a:cubicBezTo>
                  <a:cubicBezTo>
                    <a:pt x="7790" y="53790"/>
                    <a:pt x="8223" y="53575"/>
                    <a:pt x="8980" y="53575"/>
                  </a:cubicBezTo>
                  <a:cubicBezTo>
                    <a:pt x="16229" y="52822"/>
                    <a:pt x="20124" y="49164"/>
                    <a:pt x="20881" y="42494"/>
                  </a:cubicBezTo>
                  <a:lnTo>
                    <a:pt x="22936" y="22699"/>
                  </a:lnTo>
                  <a:lnTo>
                    <a:pt x="1947" y="22699"/>
                  </a:lnTo>
                  <a:cubicBezTo>
                    <a:pt x="649" y="22699"/>
                    <a:pt x="0" y="22054"/>
                    <a:pt x="0" y="20871"/>
                  </a:cubicBezTo>
                  <a:lnTo>
                    <a:pt x="0" y="2152"/>
                  </a:lnTo>
                  <a:cubicBezTo>
                    <a:pt x="0" y="1291"/>
                    <a:pt x="0" y="753"/>
                    <a:pt x="216" y="430"/>
                  </a:cubicBezTo>
                  <a:cubicBezTo>
                    <a:pt x="433" y="215"/>
                    <a:pt x="866" y="0"/>
                    <a:pt x="1623" y="0"/>
                  </a:cubicBezTo>
                  <a:lnTo>
                    <a:pt x="8872" y="0"/>
                  </a:lnTo>
                  <a:cubicBezTo>
                    <a:pt x="9954" y="0"/>
                    <a:pt x="10495" y="538"/>
                    <a:pt x="10495" y="1614"/>
                  </a:cubicBezTo>
                  <a:lnTo>
                    <a:pt x="10495" y="14738"/>
                  </a:lnTo>
                  <a:lnTo>
                    <a:pt x="30185" y="14738"/>
                  </a:lnTo>
                  <a:close/>
                </a:path>
              </a:pathLst>
            </a:custGeom>
            <a:solidFill>
              <a:schemeClr val="bg1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C41986-032D-2892-FE8A-06AECBC81D5B}"/>
                </a:ext>
              </a:extLst>
            </p:cNvPr>
            <p:cNvSpPr/>
            <p:nvPr/>
          </p:nvSpPr>
          <p:spPr>
            <a:xfrm>
              <a:off x="10893732" y="2290572"/>
              <a:ext cx="551625" cy="226885"/>
            </a:xfrm>
            <a:custGeom>
              <a:avLst/>
              <a:gdLst>
                <a:gd name="connsiteX0" fmla="*/ 547879 w 551625"/>
                <a:gd name="connsiteY0" fmla="*/ 81008 h 226885"/>
                <a:gd name="connsiteX1" fmla="*/ 490538 w 551625"/>
                <a:gd name="connsiteY1" fmla="*/ 20655 h 226885"/>
                <a:gd name="connsiteX2" fmla="*/ 433089 w 551625"/>
                <a:gd name="connsiteY2" fmla="*/ 42602 h 226885"/>
                <a:gd name="connsiteX3" fmla="*/ 399658 w 551625"/>
                <a:gd name="connsiteY3" fmla="*/ 18289 h 226885"/>
                <a:gd name="connsiteX4" fmla="*/ 386999 w 551625"/>
                <a:gd name="connsiteY4" fmla="*/ 21624 h 226885"/>
                <a:gd name="connsiteX5" fmla="*/ 378019 w 551625"/>
                <a:gd name="connsiteY5" fmla="*/ 37653 h 226885"/>
                <a:gd name="connsiteX6" fmla="*/ 376397 w 551625"/>
                <a:gd name="connsiteY6" fmla="*/ 42602 h 226885"/>
                <a:gd name="connsiteX7" fmla="*/ 382347 w 551625"/>
                <a:gd name="connsiteY7" fmla="*/ 48411 h 226885"/>
                <a:gd name="connsiteX8" fmla="*/ 394573 w 551625"/>
                <a:gd name="connsiteY8" fmla="*/ 75844 h 226885"/>
                <a:gd name="connsiteX9" fmla="*/ 394248 w 551625"/>
                <a:gd name="connsiteY9" fmla="*/ 82944 h 226885"/>
                <a:gd name="connsiteX10" fmla="*/ 381698 w 551625"/>
                <a:gd name="connsiteY10" fmla="*/ 214729 h 226885"/>
                <a:gd name="connsiteX11" fmla="*/ 387324 w 551625"/>
                <a:gd name="connsiteY11" fmla="*/ 224519 h 226885"/>
                <a:gd name="connsiteX12" fmla="*/ 418699 w 551625"/>
                <a:gd name="connsiteY12" fmla="*/ 224519 h 226885"/>
                <a:gd name="connsiteX13" fmla="*/ 426814 w 551625"/>
                <a:gd name="connsiteY13" fmla="*/ 217096 h 226885"/>
                <a:gd name="connsiteX14" fmla="*/ 441744 w 551625"/>
                <a:gd name="connsiteY14" fmla="*/ 71756 h 226885"/>
                <a:gd name="connsiteX15" fmla="*/ 475824 w 551625"/>
                <a:gd name="connsiteY15" fmla="*/ 56910 h 226885"/>
                <a:gd name="connsiteX16" fmla="*/ 501249 w 551625"/>
                <a:gd name="connsiteY16" fmla="*/ 82406 h 226885"/>
                <a:gd name="connsiteX17" fmla="*/ 505901 w 551625"/>
                <a:gd name="connsiteY17" fmla="*/ 158680 h 226885"/>
                <a:gd name="connsiteX18" fmla="*/ 479286 w 551625"/>
                <a:gd name="connsiteY18" fmla="*/ 192460 h 226885"/>
                <a:gd name="connsiteX19" fmla="*/ 463599 w 551625"/>
                <a:gd name="connsiteY19" fmla="*/ 190094 h 226885"/>
                <a:gd name="connsiteX20" fmla="*/ 456025 w 551625"/>
                <a:gd name="connsiteY20" fmla="*/ 194504 h 226885"/>
                <a:gd name="connsiteX21" fmla="*/ 450724 w 551625"/>
                <a:gd name="connsiteY21" fmla="*/ 214514 h 226885"/>
                <a:gd name="connsiteX22" fmla="*/ 450399 w 551625"/>
                <a:gd name="connsiteY22" fmla="*/ 220108 h 226885"/>
                <a:gd name="connsiteX23" fmla="*/ 454619 w 551625"/>
                <a:gd name="connsiteY23" fmla="*/ 222905 h 226885"/>
                <a:gd name="connsiteX24" fmla="*/ 486102 w 551625"/>
                <a:gd name="connsiteY24" fmla="*/ 226886 h 226885"/>
                <a:gd name="connsiteX25" fmla="*/ 551450 w 551625"/>
                <a:gd name="connsiteY25" fmla="*/ 150827 h 226885"/>
                <a:gd name="connsiteX26" fmla="*/ 547771 w 551625"/>
                <a:gd name="connsiteY26" fmla="*/ 81008 h 226885"/>
                <a:gd name="connsiteX27" fmla="*/ 303476 w 551625"/>
                <a:gd name="connsiteY27" fmla="*/ 136088 h 226885"/>
                <a:gd name="connsiteX28" fmla="*/ 341235 w 551625"/>
                <a:gd name="connsiteY28" fmla="*/ 83374 h 226885"/>
                <a:gd name="connsiteX29" fmla="*/ 347185 w 551625"/>
                <a:gd name="connsiteY29" fmla="*/ 32919 h 226885"/>
                <a:gd name="connsiteX30" fmla="*/ 341235 w 551625"/>
                <a:gd name="connsiteY30" fmla="*/ 24205 h 226885"/>
                <a:gd name="connsiteX31" fmla="*/ 309643 w 551625"/>
                <a:gd name="connsiteY31" fmla="*/ 24205 h 226885"/>
                <a:gd name="connsiteX32" fmla="*/ 302394 w 551625"/>
                <a:gd name="connsiteY32" fmla="*/ 30445 h 226885"/>
                <a:gd name="connsiteX33" fmla="*/ 295794 w 551625"/>
                <a:gd name="connsiteY33" fmla="*/ 95316 h 226885"/>
                <a:gd name="connsiteX34" fmla="*/ 288870 w 551625"/>
                <a:gd name="connsiteY34" fmla="*/ 113174 h 226885"/>
                <a:gd name="connsiteX35" fmla="*/ 234125 w 551625"/>
                <a:gd name="connsiteY35" fmla="*/ 29477 h 226885"/>
                <a:gd name="connsiteX36" fmla="*/ 223739 w 551625"/>
                <a:gd name="connsiteY36" fmla="*/ 24205 h 226885"/>
                <a:gd name="connsiteX37" fmla="*/ 188361 w 551625"/>
                <a:gd name="connsiteY37" fmla="*/ 24205 h 226885"/>
                <a:gd name="connsiteX38" fmla="*/ 184033 w 551625"/>
                <a:gd name="connsiteY38" fmla="*/ 28831 h 226885"/>
                <a:gd name="connsiteX39" fmla="*/ 185656 w 551625"/>
                <a:gd name="connsiteY39" fmla="*/ 34641 h 226885"/>
                <a:gd name="connsiteX40" fmla="*/ 226985 w 551625"/>
                <a:gd name="connsiteY40" fmla="*/ 98973 h 226885"/>
                <a:gd name="connsiteX41" fmla="*/ 194203 w 551625"/>
                <a:gd name="connsiteY41" fmla="*/ 150397 h 226885"/>
                <a:gd name="connsiteX42" fmla="*/ 185764 w 551625"/>
                <a:gd name="connsiteY42" fmla="*/ 217526 h 226885"/>
                <a:gd name="connsiteX43" fmla="*/ 190741 w 551625"/>
                <a:gd name="connsiteY43" fmla="*/ 224627 h 226885"/>
                <a:gd name="connsiteX44" fmla="*/ 222008 w 551625"/>
                <a:gd name="connsiteY44" fmla="*/ 224627 h 226885"/>
                <a:gd name="connsiteX45" fmla="*/ 227418 w 551625"/>
                <a:gd name="connsiteY45" fmla="*/ 223336 h 226885"/>
                <a:gd name="connsiteX46" fmla="*/ 229581 w 551625"/>
                <a:gd name="connsiteY46" fmla="*/ 217849 h 226885"/>
                <a:gd name="connsiteX47" fmla="*/ 237804 w 551625"/>
                <a:gd name="connsiteY47" fmla="*/ 141898 h 226885"/>
                <a:gd name="connsiteX48" fmla="*/ 244079 w 551625"/>
                <a:gd name="connsiteY48" fmla="*/ 121565 h 226885"/>
                <a:gd name="connsiteX49" fmla="*/ 305423 w 551625"/>
                <a:gd name="connsiteY49" fmla="*/ 219140 h 226885"/>
                <a:gd name="connsiteX50" fmla="*/ 315485 w 551625"/>
                <a:gd name="connsiteY50" fmla="*/ 224627 h 226885"/>
                <a:gd name="connsiteX51" fmla="*/ 352270 w 551625"/>
                <a:gd name="connsiteY51" fmla="*/ 224627 h 226885"/>
                <a:gd name="connsiteX52" fmla="*/ 356165 w 551625"/>
                <a:gd name="connsiteY52" fmla="*/ 220539 h 226885"/>
                <a:gd name="connsiteX53" fmla="*/ 354217 w 551625"/>
                <a:gd name="connsiteY53" fmla="*/ 214622 h 226885"/>
                <a:gd name="connsiteX54" fmla="*/ 303584 w 551625"/>
                <a:gd name="connsiteY54" fmla="*/ 136196 h 226885"/>
                <a:gd name="connsiteX55" fmla="*/ 111329 w 551625"/>
                <a:gd name="connsiteY55" fmla="*/ 0 h 226885"/>
                <a:gd name="connsiteX56" fmla="*/ 83740 w 551625"/>
                <a:gd name="connsiteY56" fmla="*/ 0 h 226885"/>
                <a:gd name="connsiteX57" fmla="*/ 77465 w 551625"/>
                <a:gd name="connsiteY57" fmla="*/ 7746 h 226885"/>
                <a:gd name="connsiteX58" fmla="*/ 68377 w 551625"/>
                <a:gd name="connsiteY58" fmla="*/ 72401 h 226885"/>
                <a:gd name="connsiteX59" fmla="*/ 71731 w 551625"/>
                <a:gd name="connsiteY59" fmla="*/ 79501 h 226885"/>
                <a:gd name="connsiteX60" fmla="*/ 85471 w 551625"/>
                <a:gd name="connsiteY60" fmla="*/ 79501 h 226885"/>
                <a:gd name="connsiteX61" fmla="*/ 94018 w 551625"/>
                <a:gd name="connsiteY61" fmla="*/ 73262 h 226885"/>
                <a:gd name="connsiteX62" fmla="*/ 115332 w 551625"/>
                <a:gd name="connsiteY62" fmla="*/ 10866 h 226885"/>
                <a:gd name="connsiteX63" fmla="*/ 111329 w 551625"/>
                <a:gd name="connsiteY63" fmla="*/ 0 h 226885"/>
                <a:gd name="connsiteX64" fmla="*/ 163260 w 551625"/>
                <a:gd name="connsiteY64" fmla="*/ 0 h 226885"/>
                <a:gd name="connsiteX65" fmla="*/ 135672 w 551625"/>
                <a:gd name="connsiteY65" fmla="*/ 0 h 226885"/>
                <a:gd name="connsiteX66" fmla="*/ 129396 w 551625"/>
                <a:gd name="connsiteY66" fmla="*/ 7746 h 226885"/>
                <a:gd name="connsiteX67" fmla="*/ 120308 w 551625"/>
                <a:gd name="connsiteY67" fmla="*/ 72401 h 226885"/>
                <a:gd name="connsiteX68" fmla="*/ 123554 w 551625"/>
                <a:gd name="connsiteY68" fmla="*/ 79501 h 226885"/>
                <a:gd name="connsiteX69" fmla="*/ 137294 w 551625"/>
                <a:gd name="connsiteY69" fmla="*/ 79501 h 226885"/>
                <a:gd name="connsiteX70" fmla="*/ 145733 w 551625"/>
                <a:gd name="connsiteY70" fmla="*/ 73262 h 226885"/>
                <a:gd name="connsiteX71" fmla="*/ 167155 w 551625"/>
                <a:gd name="connsiteY71" fmla="*/ 10866 h 226885"/>
                <a:gd name="connsiteX72" fmla="*/ 163152 w 551625"/>
                <a:gd name="connsiteY72" fmla="*/ 0 h 226885"/>
                <a:gd name="connsiteX73" fmla="*/ 46306 w 551625"/>
                <a:gd name="connsiteY73" fmla="*/ 30875 h 226885"/>
                <a:gd name="connsiteX74" fmla="*/ 39382 w 551625"/>
                <a:gd name="connsiteY74" fmla="*/ 24098 h 226885"/>
                <a:gd name="connsiteX75" fmla="*/ 8439 w 551625"/>
                <a:gd name="connsiteY75" fmla="*/ 24098 h 226885"/>
                <a:gd name="connsiteX76" fmla="*/ 1406 w 551625"/>
                <a:gd name="connsiteY76" fmla="*/ 25712 h 226885"/>
                <a:gd name="connsiteX77" fmla="*/ 0 w 551625"/>
                <a:gd name="connsiteY77" fmla="*/ 32489 h 226885"/>
                <a:gd name="connsiteX78" fmla="*/ 0 w 551625"/>
                <a:gd name="connsiteY78" fmla="*/ 143942 h 226885"/>
                <a:gd name="connsiteX79" fmla="*/ 4977 w 551625"/>
                <a:gd name="connsiteY79" fmla="*/ 149536 h 226885"/>
                <a:gd name="connsiteX80" fmla="*/ 7898 w 551625"/>
                <a:gd name="connsiteY80" fmla="*/ 148890 h 226885"/>
                <a:gd name="connsiteX81" fmla="*/ 39165 w 551625"/>
                <a:gd name="connsiteY81" fmla="*/ 132323 h 226885"/>
                <a:gd name="connsiteX82" fmla="*/ 46414 w 551625"/>
                <a:gd name="connsiteY82" fmla="*/ 120705 h 226885"/>
                <a:gd name="connsiteX83" fmla="*/ 46414 w 551625"/>
                <a:gd name="connsiteY83" fmla="*/ 30768 h 22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51625" h="226885">
                  <a:moveTo>
                    <a:pt x="547879" y="81008"/>
                  </a:moveTo>
                  <a:cubicBezTo>
                    <a:pt x="545932" y="40773"/>
                    <a:pt x="526782" y="20655"/>
                    <a:pt x="490538" y="20655"/>
                  </a:cubicBezTo>
                  <a:cubicBezTo>
                    <a:pt x="465979" y="20655"/>
                    <a:pt x="446829" y="27971"/>
                    <a:pt x="433089" y="42602"/>
                  </a:cubicBezTo>
                  <a:cubicBezTo>
                    <a:pt x="425299" y="30445"/>
                    <a:pt x="414155" y="22377"/>
                    <a:pt x="399658" y="18289"/>
                  </a:cubicBezTo>
                  <a:cubicBezTo>
                    <a:pt x="393599" y="16460"/>
                    <a:pt x="389380" y="17536"/>
                    <a:pt x="386999" y="21624"/>
                  </a:cubicBezTo>
                  <a:lnTo>
                    <a:pt x="378019" y="37653"/>
                  </a:lnTo>
                  <a:cubicBezTo>
                    <a:pt x="376938" y="39912"/>
                    <a:pt x="376397" y="41526"/>
                    <a:pt x="376397" y="42602"/>
                  </a:cubicBezTo>
                  <a:cubicBezTo>
                    <a:pt x="376397" y="44000"/>
                    <a:pt x="378344" y="45937"/>
                    <a:pt x="382347" y="48411"/>
                  </a:cubicBezTo>
                  <a:cubicBezTo>
                    <a:pt x="390461" y="53575"/>
                    <a:pt x="394573" y="62719"/>
                    <a:pt x="394573" y="75844"/>
                  </a:cubicBezTo>
                  <a:cubicBezTo>
                    <a:pt x="394573" y="78103"/>
                    <a:pt x="394573" y="80470"/>
                    <a:pt x="394248" y="82944"/>
                  </a:cubicBezTo>
                  <a:lnTo>
                    <a:pt x="381698" y="214729"/>
                  </a:lnTo>
                  <a:cubicBezTo>
                    <a:pt x="381049" y="221184"/>
                    <a:pt x="382888" y="224519"/>
                    <a:pt x="387324" y="224519"/>
                  </a:cubicBezTo>
                  <a:lnTo>
                    <a:pt x="418699" y="224519"/>
                  </a:lnTo>
                  <a:cubicBezTo>
                    <a:pt x="423676" y="224519"/>
                    <a:pt x="426381" y="222045"/>
                    <a:pt x="426814" y="217096"/>
                  </a:cubicBezTo>
                  <a:lnTo>
                    <a:pt x="441744" y="71756"/>
                  </a:lnTo>
                  <a:cubicBezTo>
                    <a:pt x="450940" y="61858"/>
                    <a:pt x="462300" y="56910"/>
                    <a:pt x="475824" y="56910"/>
                  </a:cubicBezTo>
                  <a:cubicBezTo>
                    <a:pt x="491945" y="56910"/>
                    <a:pt x="500384" y="65409"/>
                    <a:pt x="501249" y="82406"/>
                  </a:cubicBezTo>
                  <a:lnTo>
                    <a:pt x="505901" y="158680"/>
                  </a:lnTo>
                  <a:cubicBezTo>
                    <a:pt x="507200" y="181164"/>
                    <a:pt x="498328" y="192460"/>
                    <a:pt x="479286" y="192460"/>
                  </a:cubicBezTo>
                  <a:cubicBezTo>
                    <a:pt x="475067" y="192460"/>
                    <a:pt x="469874" y="191707"/>
                    <a:pt x="463599" y="190094"/>
                  </a:cubicBezTo>
                  <a:cubicBezTo>
                    <a:pt x="459596" y="189233"/>
                    <a:pt x="457107" y="190739"/>
                    <a:pt x="456025" y="194504"/>
                  </a:cubicBezTo>
                  <a:lnTo>
                    <a:pt x="450724" y="214514"/>
                  </a:lnTo>
                  <a:cubicBezTo>
                    <a:pt x="449858" y="217419"/>
                    <a:pt x="449750" y="219248"/>
                    <a:pt x="450399" y="220108"/>
                  </a:cubicBezTo>
                  <a:cubicBezTo>
                    <a:pt x="450832" y="221077"/>
                    <a:pt x="452239" y="222045"/>
                    <a:pt x="454619" y="222905"/>
                  </a:cubicBezTo>
                  <a:cubicBezTo>
                    <a:pt x="461435" y="225595"/>
                    <a:pt x="471929" y="226886"/>
                    <a:pt x="486102" y="226886"/>
                  </a:cubicBezTo>
                  <a:cubicBezTo>
                    <a:pt x="531975" y="226886"/>
                    <a:pt x="553830" y="201497"/>
                    <a:pt x="551450" y="150827"/>
                  </a:cubicBezTo>
                  <a:lnTo>
                    <a:pt x="547771" y="81008"/>
                  </a:lnTo>
                  <a:close/>
                  <a:moveTo>
                    <a:pt x="303476" y="136088"/>
                  </a:moveTo>
                  <a:cubicBezTo>
                    <a:pt x="325763" y="125115"/>
                    <a:pt x="338422" y="107472"/>
                    <a:pt x="341235" y="83374"/>
                  </a:cubicBezTo>
                  <a:lnTo>
                    <a:pt x="347185" y="32919"/>
                  </a:lnTo>
                  <a:cubicBezTo>
                    <a:pt x="347834" y="27110"/>
                    <a:pt x="345887" y="24205"/>
                    <a:pt x="341235" y="24205"/>
                  </a:cubicBezTo>
                  <a:lnTo>
                    <a:pt x="309643" y="24205"/>
                  </a:lnTo>
                  <a:cubicBezTo>
                    <a:pt x="305207" y="24205"/>
                    <a:pt x="302827" y="26249"/>
                    <a:pt x="302394" y="30445"/>
                  </a:cubicBezTo>
                  <a:lnTo>
                    <a:pt x="295794" y="95316"/>
                  </a:lnTo>
                  <a:cubicBezTo>
                    <a:pt x="295145" y="102954"/>
                    <a:pt x="292873" y="108871"/>
                    <a:pt x="288870" y="113174"/>
                  </a:cubicBezTo>
                  <a:lnTo>
                    <a:pt x="234125" y="29477"/>
                  </a:lnTo>
                  <a:cubicBezTo>
                    <a:pt x="231745" y="25927"/>
                    <a:pt x="228283" y="24205"/>
                    <a:pt x="223739" y="24205"/>
                  </a:cubicBezTo>
                  <a:lnTo>
                    <a:pt x="188361" y="24205"/>
                  </a:lnTo>
                  <a:cubicBezTo>
                    <a:pt x="185439" y="24205"/>
                    <a:pt x="184033" y="25712"/>
                    <a:pt x="184033" y="28831"/>
                  </a:cubicBezTo>
                  <a:cubicBezTo>
                    <a:pt x="184033" y="30875"/>
                    <a:pt x="184574" y="32812"/>
                    <a:pt x="185656" y="34641"/>
                  </a:cubicBezTo>
                  <a:lnTo>
                    <a:pt x="226985" y="98973"/>
                  </a:lnTo>
                  <a:cubicBezTo>
                    <a:pt x="207727" y="113174"/>
                    <a:pt x="196800" y="130387"/>
                    <a:pt x="194203" y="150397"/>
                  </a:cubicBezTo>
                  <a:lnTo>
                    <a:pt x="185764" y="217526"/>
                  </a:lnTo>
                  <a:cubicBezTo>
                    <a:pt x="185115" y="222260"/>
                    <a:pt x="186738" y="224627"/>
                    <a:pt x="190741" y="224627"/>
                  </a:cubicBezTo>
                  <a:lnTo>
                    <a:pt x="222008" y="224627"/>
                  </a:lnTo>
                  <a:cubicBezTo>
                    <a:pt x="224388" y="224627"/>
                    <a:pt x="226119" y="224196"/>
                    <a:pt x="227418" y="223336"/>
                  </a:cubicBezTo>
                  <a:cubicBezTo>
                    <a:pt x="228608" y="222475"/>
                    <a:pt x="229365" y="220646"/>
                    <a:pt x="229581" y="217849"/>
                  </a:cubicBezTo>
                  <a:lnTo>
                    <a:pt x="237804" y="141898"/>
                  </a:lnTo>
                  <a:cubicBezTo>
                    <a:pt x="238886" y="132646"/>
                    <a:pt x="240941" y="125868"/>
                    <a:pt x="244079" y="121565"/>
                  </a:cubicBezTo>
                  <a:lnTo>
                    <a:pt x="305423" y="219140"/>
                  </a:lnTo>
                  <a:cubicBezTo>
                    <a:pt x="307587" y="222798"/>
                    <a:pt x="310941" y="224627"/>
                    <a:pt x="315485" y="224627"/>
                  </a:cubicBezTo>
                  <a:lnTo>
                    <a:pt x="352270" y="224627"/>
                  </a:lnTo>
                  <a:cubicBezTo>
                    <a:pt x="354867" y="224627"/>
                    <a:pt x="356165" y="223228"/>
                    <a:pt x="356165" y="220539"/>
                  </a:cubicBezTo>
                  <a:cubicBezTo>
                    <a:pt x="356165" y="218495"/>
                    <a:pt x="355516" y="216558"/>
                    <a:pt x="354217" y="214622"/>
                  </a:cubicBezTo>
                  <a:lnTo>
                    <a:pt x="303584" y="136196"/>
                  </a:lnTo>
                  <a:close/>
                  <a:moveTo>
                    <a:pt x="111329" y="0"/>
                  </a:moveTo>
                  <a:lnTo>
                    <a:pt x="83740" y="0"/>
                  </a:lnTo>
                  <a:cubicBezTo>
                    <a:pt x="80278" y="0"/>
                    <a:pt x="78222" y="2582"/>
                    <a:pt x="77465" y="7746"/>
                  </a:cubicBezTo>
                  <a:lnTo>
                    <a:pt x="68377" y="72401"/>
                  </a:lnTo>
                  <a:cubicBezTo>
                    <a:pt x="67728" y="77135"/>
                    <a:pt x="68810" y="79501"/>
                    <a:pt x="71731" y="79501"/>
                  </a:cubicBezTo>
                  <a:lnTo>
                    <a:pt x="85471" y="79501"/>
                  </a:lnTo>
                  <a:cubicBezTo>
                    <a:pt x="89690" y="79501"/>
                    <a:pt x="92503" y="77457"/>
                    <a:pt x="94018" y="73262"/>
                  </a:cubicBezTo>
                  <a:lnTo>
                    <a:pt x="115332" y="10866"/>
                  </a:lnTo>
                  <a:cubicBezTo>
                    <a:pt x="117820" y="3550"/>
                    <a:pt x="116414" y="0"/>
                    <a:pt x="111329" y="0"/>
                  </a:cubicBezTo>
                  <a:moveTo>
                    <a:pt x="163260" y="0"/>
                  </a:moveTo>
                  <a:lnTo>
                    <a:pt x="135672" y="0"/>
                  </a:lnTo>
                  <a:cubicBezTo>
                    <a:pt x="132101" y="0"/>
                    <a:pt x="130046" y="2582"/>
                    <a:pt x="129396" y="7746"/>
                  </a:cubicBezTo>
                  <a:lnTo>
                    <a:pt x="120308" y="72401"/>
                  </a:lnTo>
                  <a:cubicBezTo>
                    <a:pt x="119659" y="77135"/>
                    <a:pt x="120741" y="79501"/>
                    <a:pt x="123554" y="79501"/>
                  </a:cubicBezTo>
                  <a:lnTo>
                    <a:pt x="137294" y="79501"/>
                  </a:lnTo>
                  <a:cubicBezTo>
                    <a:pt x="141514" y="79501"/>
                    <a:pt x="144327" y="77457"/>
                    <a:pt x="145733" y="73262"/>
                  </a:cubicBezTo>
                  <a:lnTo>
                    <a:pt x="167155" y="10866"/>
                  </a:lnTo>
                  <a:cubicBezTo>
                    <a:pt x="169535" y="3550"/>
                    <a:pt x="168129" y="0"/>
                    <a:pt x="163152" y="0"/>
                  </a:cubicBezTo>
                  <a:moveTo>
                    <a:pt x="46306" y="30875"/>
                  </a:moveTo>
                  <a:cubicBezTo>
                    <a:pt x="46306" y="26357"/>
                    <a:pt x="44034" y="24098"/>
                    <a:pt x="39382" y="24098"/>
                  </a:cubicBezTo>
                  <a:lnTo>
                    <a:pt x="8439" y="24098"/>
                  </a:lnTo>
                  <a:cubicBezTo>
                    <a:pt x="4652" y="24098"/>
                    <a:pt x="2380" y="24636"/>
                    <a:pt x="1406" y="25712"/>
                  </a:cubicBezTo>
                  <a:cubicBezTo>
                    <a:pt x="433" y="26787"/>
                    <a:pt x="0" y="29047"/>
                    <a:pt x="0" y="32489"/>
                  </a:cubicBezTo>
                  <a:lnTo>
                    <a:pt x="0" y="143942"/>
                  </a:lnTo>
                  <a:cubicBezTo>
                    <a:pt x="0" y="147707"/>
                    <a:pt x="1623" y="149536"/>
                    <a:pt x="4977" y="149536"/>
                  </a:cubicBezTo>
                  <a:cubicBezTo>
                    <a:pt x="5842" y="149536"/>
                    <a:pt x="6816" y="149321"/>
                    <a:pt x="7898" y="148890"/>
                  </a:cubicBezTo>
                  <a:lnTo>
                    <a:pt x="39165" y="132323"/>
                  </a:lnTo>
                  <a:cubicBezTo>
                    <a:pt x="43926" y="129741"/>
                    <a:pt x="46414" y="125868"/>
                    <a:pt x="46414" y="120705"/>
                  </a:cubicBezTo>
                  <a:lnTo>
                    <a:pt x="46414" y="30768"/>
                  </a:lnTo>
                  <a:close/>
                </a:path>
              </a:pathLst>
            </a:custGeom>
            <a:solidFill>
              <a:schemeClr val="bg1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A8B5416-7178-B598-4D03-1897354760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04" y="240229"/>
            <a:ext cx="3363912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he-IL" dirty="0"/>
              <a:t>כותרת ראשית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51966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11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orient="horz" pos="39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42A7A7-7931-7D20-DA93-286813D548A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I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C433AA-1401-AF39-F25F-F79C85216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98" b="369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6354968-3285-0641-91B2-0B847B516FCF}"/>
              </a:ext>
            </a:extLst>
          </p:cNvPr>
          <p:cNvSpPr txBox="1">
            <a:spLocks/>
          </p:cNvSpPr>
          <p:nvPr userDrawn="1"/>
        </p:nvSpPr>
        <p:spPr>
          <a:xfrm>
            <a:off x="8496374" y="4801156"/>
            <a:ext cx="432049" cy="290513"/>
          </a:xfrm>
          <a:prstGeom prst="rect">
            <a:avLst/>
          </a:prstGeom>
        </p:spPr>
        <p:txBody>
          <a:bodyPr anchor="ctr"/>
          <a:lstStyle>
            <a:defPPr>
              <a:defRPr lang="he-I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92A6605F-4C7B-C847-96D3-EDFAAA590960}" type="slidenum">
              <a:rPr lang="en-US" sz="1200" smtClean="0">
                <a:solidFill>
                  <a:schemeClr val="bg1"/>
                </a:solidFill>
              </a:rPr>
              <a:pPr algn="ctr">
                <a:defRPr/>
              </a:p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grpSp>
        <p:nvGrpSpPr>
          <p:cNvPr id="2" name="Graphic 4">
            <a:extLst>
              <a:ext uri="{FF2B5EF4-FFF2-40B4-BE49-F238E27FC236}">
                <a16:creationId xmlns:a16="http://schemas.microsoft.com/office/drawing/2014/main" id="{298F3D58-88C2-E8E5-F05F-51B89932D412}"/>
              </a:ext>
            </a:extLst>
          </p:cNvPr>
          <p:cNvGrpSpPr/>
          <p:nvPr userDrawn="1"/>
        </p:nvGrpSpPr>
        <p:grpSpPr>
          <a:xfrm>
            <a:off x="413128" y="4508339"/>
            <a:ext cx="1008112" cy="511683"/>
            <a:chOff x="10476663" y="1880586"/>
            <a:chExt cx="1254757" cy="636872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520C2-3E20-4AF3-A0A2-60E49FF30CE0}"/>
                </a:ext>
              </a:extLst>
            </p:cNvPr>
            <p:cNvSpPr/>
            <p:nvPr/>
          </p:nvSpPr>
          <p:spPr>
            <a:xfrm>
              <a:off x="11253788" y="2099188"/>
              <a:ext cx="65784" cy="59491"/>
            </a:xfrm>
            <a:custGeom>
              <a:avLst/>
              <a:gdLst>
                <a:gd name="connsiteX0" fmla="*/ 40576 w 65784"/>
                <a:gd name="connsiteY0" fmla="*/ 0 h 59491"/>
                <a:gd name="connsiteX1" fmla="*/ 2492 w 65784"/>
                <a:gd name="connsiteY1" fmla="*/ 44108 h 59491"/>
                <a:gd name="connsiteX2" fmla="*/ 7036 w 65784"/>
                <a:gd name="connsiteY2" fmla="*/ 54973 h 59491"/>
                <a:gd name="connsiteX3" fmla="*/ 65784 w 65784"/>
                <a:gd name="connsiteY3" fmla="*/ 59492 h 5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84" h="59491">
                  <a:moveTo>
                    <a:pt x="40576" y="0"/>
                  </a:moveTo>
                  <a:lnTo>
                    <a:pt x="2492" y="44108"/>
                  </a:lnTo>
                  <a:cubicBezTo>
                    <a:pt x="-2160" y="49487"/>
                    <a:pt x="-104" y="54435"/>
                    <a:pt x="7036" y="54973"/>
                  </a:cubicBezTo>
                  <a:lnTo>
                    <a:pt x="65784" y="59492"/>
                  </a:lnTo>
                </a:path>
              </a:pathLst>
            </a:custGeom>
            <a:solidFill>
              <a:schemeClr val="bg1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64F9A7-0491-E946-4A0C-5F81A7ADB88C}"/>
                </a:ext>
              </a:extLst>
            </p:cNvPr>
            <p:cNvSpPr/>
            <p:nvPr/>
          </p:nvSpPr>
          <p:spPr>
            <a:xfrm>
              <a:off x="11663836" y="2051100"/>
              <a:ext cx="67584" cy="65408"/>
            </a:xfrm>
            <a:custGeom>
              <a:avLst/>
              <a:gdLst>
                <a:gd name="connsiteX0" fmla="*/ 31592 w 67584"/>
                <a:gd name="connsiteY0" fmla="*/ 65409 h 65408"/>
                <a:gd name="connsiteX1" fmla="*/ 65672 w 67584"/>
                <a:gd name="connsiteY1" fmla="*/ 16137 h 65408"/>
                <a:gd name="connsiteX2" fmla="*/ 60154 w 67584"/>
                <a:gd name="connsiteY2" fmla="*/ 4626 h 65408"/>
                <a:gd name="connsiteX3" fmla="*/ 0 w 67584"/>
                <a:gd name="connsiteY3" fmla="*/ 0 h 65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584" h="65408">
                  <a:moveTo>
                    <a:pt x="31592" y="65409"/>
                  </a:moveTo>
                  <a:lnTo>
                    <a:pt x="65672" y="16137"/>
                  </a:lnTo>
                  <a:cubicBezTo>
                    <a:pt x="69675" y="10328"/>
                    <a:pt x="67187" y="5164"/>
                    <a:pt x="60154" y="4626"/>
                  </a:cubicBezTo>
                  <a:lnTo>
                    <a:pt x="0" y="0"/>
                  </a:lnTo>
                </a:path>
              </a:pathLst>
            </a:custGeom>
            <a:solidFill>
              <a:srgbClr val="9AA338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L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EBCC5E3-9535-262B-130E-03DBB7054DCA}"/>
                </a:ext>
              </a:extLst>
            </p:cNvPr>
            <p:cNvSpPr/>
            <p:nvPr/>
          </p:nvSpPr>
          <p:spPr>
            <a:xfrm>
              <a:off x="11361911" y="2024585"/>
              <a:ext cx="354033" cy="331844"/>
            </a:xfrm>
            <a:custGeom>
              <a:avLst/>
              <a:gdLst>
                <a:gd name="connsiteX0" fmla="*/ 345634 w 354033"/>
                <a:gd name="connsiteY0" fmla="*/ 162711 h 331844"/>
                <a:gd name="connsiteX1" fmla="*/ 352883 w 354033"/>
                <a:gd name="connsiteY1" fmla="*/ 152168 h 331844"/>
                <a:gd name="connsiteX2" fmla="*/ 280936 w 354033"/>
                <a:gd name="connsiteY2" fmla="*/ 5644 h 331844"/>
                <a:gd name="connsiteX3" fmla="*/ 266005 w 354033"/>
                <a:gd name="connsiteY3" fmla="*/ 3062 h 331844"/>
                <a:gd name="connsiteX4" fmla="*/ 157273 w 354033"/>
                <a:gd name="connsiteY4" fmla="*/ 108383 h 331844"/>
                <a:gd name="connsiteX5" fmla="*/ 159762 w 354033"/>
                <a:gd name="connsiteY5" fmla="*/ 122691 h 331844"/>
                <a:gd name="connsiteX6" fmla="*/ 186593 w 354033"/>
                <a:gd name="connsiteY6" fmla="*/ 135063 h 331844"/>
                <a:gd name="connsiteX7" fmla="*/ 185944 w 354033"/>
                <a:gd name="connsiteY7" fmla="*/ 144207 h 331844"/>
                <a:gd name="connsiteX8" fmla="*/ 5265 w 354033"/>
                <a:gd name="connsiteY8" fmla="*/ 199180 h 331844"/>
                <a:gd name="connsiteX9" fmla="*/ 4724 w 354033"/>
                <a:gd name="connsiteY9" fmla="*/ 208217 h 331844"/>
                <a:gd name="connsiteX10" fmla="*/ 100473 w 354033"/>
                <a:gd name="connsiteY10" fmla="*/ 251249 h 331844"/>
                <a:gd name="connsiteX11" fmla="*/ 117567 w 354033"/>
                <a:gd name="connsiteY11" fmla="*/ 268246 h 331844"/>
                <a:gd name="connsiteX12" fmla="*/ 144074 w 354033"/>
                <a:gd name="connsiteY12" fmla="*/ 326555 h 331844"/>
                <a:gd name="connsiteX13" fmla="*/ 157165 w 354033"/>
                <a:gd name="connsiteY13" fmla="*/ 327953 h 331844"/>
                <a:gd name="connsiteX14" fmla="*/ 277473 w 354033"/>
                <a:gd name="connsiteY14" fmla="*/ 168197 h 331844"/>
                <a:gd name="connsiteX15" fmla="*/ 298138 w 354033"/>
                <a:gd name="connsiteY15" fmla="*/ 158945 h 331844"/>
                <a:gd name="connsiteX16" fmla="*/ 345742 w 354033"/>
                <a:gd name="connsiteY16" fmla="*/ 162603 h 33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4033" h="331844">
                  <a:moveTo>
                    <a:pt x="345634" y="162711"/>
                  </a:moveTo>
                  <a:cubicBezTo>
                    <a:pt x="352774" y="163248"/>
                    <a:pt x="355912" y="158515"/>
                    <a:pt x="352883" y="152168"/>
                  </a:cubicBezTo>
                  <a:lnTo>
                    <a:pt x="280936" y="5644"/>
                  </a:lnTo>
                  <a:cubicBezTo>
                    <a:pt x="277798" y="-703"/>
                    <a:pt x="271090" y="-1887"/>
                    <a:pt x="266005" y="3062"/>
                  </a:cubicBezTo>
                  <a:lnTo>
                    <a:pt x="157273" y="108383"/>
                  </a:lnTo>
                  <a:cubicBezTo>
                    <a:pt x="152188" y="113331"/>
                    <a:pt x="153270" y="119786"/>
                    <a:pt x="159762" y="122691"/>
                  </a:cubicBezTo>
                  <a:lnTo>
                    <a:pt x="186593" y="135063"/>
                  </a:lnTo>
                  <a:cubicBezTo>
                    <a:pt x="193084" y="138075"/>
                    <a:pt x="192760" y="142163"/>
                    <a:pt x="185944" y="144207"/>
                  </a:cubicBezTo>
                  <a:lnTo>
                    <a:pt x="5265" y="199180"/>
                  </a:lnTo>
                  <a:cubicBezTo>
                    <a:pt x="-1551" y="201224"/>
                    <a:pt x="-1768" y="205312"/>
                    <a:pt x="4724" y="208217"/>
                  </a:cubicBezTo>
                  <a:lnTo>
                    <a:pt x="100473" y="251249"/>
                  </a:lnTo>
                  <a:cubicBezTo>
                    <a:pt x="106964" y="254153"/>
                    <a:pt x="114646" y="261792"/>
                    <a:pt x="117567" y="268246"/>
                  </a:cubicBezTo>
                  <a:lnTo>
                    <a:pt x="144074" y="326555"/>
                  </a:lnTo>
                  <a:cubicBezTo>
                    <a:pt x="146995" y="333009"/>
                    <a:pt x="152837" y="333655"/>
                    <a:pt x="157165" y="327953"/>
                  </a:cubicBezTo>
                  <a:lnTo>
                    <a:pt x="277473" y="168197"/>
                  </a:lnTo>
                  <a:cubicBezTo>
                    <a:pt x="281693" y="162495"/>
                    <a:pt x="290997" y="158407"/>
                    <a:pt x="298138" y="158945"/>
                  </a:cubicBezTo>
                  <a:lnTo>
                    <a:pt x="345742" y="162603"/>
                  </a:lnTo>
                  <a:close/>
                </a:path>
              </a:pathLst>
            </a:custGeom>
            <a:solidFill>
              <a:srgbClr val="9AA338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L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AA7A581-AEA4-2366-AF41-68447EAE71BE}"/>
                </a:ext>
              </a:extLst>
            </p:cNvPr>
            <p:cNvSpPr/>
            <p:nvPr/>
          </p:nvSpPr>
          <p:spPr>
            <a:xfrm>
              <a:off x="11279738" y="1880586"/>
              <a:ext cx="348105" cy="334059"/>
            </a:xfrm>
            <a:custGeom>
              <a:avLst/>
              <a:gdLst>
                <a:gd name="connsiteX0" fmla="*/ 342769 w 348105"/>
                <a:gd name="connsiteY0" fmla="*/ 134690 h 334059"/>
                <a:gd name="connsiteX1" fmla="*/ 343526 w 348105"/>
                <a:gd name="connsiteY1" fmla="*/ 125438 h 334059"/>
                <a:gd name="connsiteX2" fmla="*/ 242476 w 348105"/>
                <a:gd name="connsiteY2" fmla="*/ 76489 h 334059"/>
                <a:gd name="connsiteX3" fmla="*/ 225273 w 348105"/>
                <a:gd name="connsiteY3" fmla="*/ 59276 h 334059"/>
                <a:gd name="connsiteX4" fmla="*/ 199091 w 348105"/>
                <a:gd name="connsiteY4" fmla="*/ 5271 h 334059"/>
                <a:gd name="connsiteX5" fmla="*/ 185351 w 348105"/>
                <a:gd name="connsiteY5" fmla="*/ 3765 h 334059"/>
                <a:gd name="connsiteX6" fmla="*/ 79432 w 348105"/>
                <a:gd name="connsiteY6" fmla="*/ 135335 h 334059"/>
                <a:gd name="connsiteX7" fmla="*/ 58443 w 348105"/>
                <a:gd name="connsiteY7" fmla="*/ 144372 h 334059"/>
                <a:gd name="connsiteX8" fmla="*/ 9108 w 348105"/>
                <a:gd name="connsiteY8" fmla="*/ 140606 h 334059"/>
                <a:gd name="connsiteX9" fmla="*/ 777 w 348105"/>
                <a:gd name="connsiteY9" fmla="*/ 151580 h 334059"/>
                <a:gd name="connsiteX10" fmla="*/ 68180 w 348105"/>
                <a:gd name="connsiteY10" fmla="*/ 328011 h 334059"/>
                <a:gd name="connsiteX11" fmla="*/ 82137 w 348105"/>
                <a:gd name="connsiteY11" fmla="*/ 331130 h 334059"/>
                <a:gd name="connsiteX12" fmla="*/ 200930 w 348105"/>
                <a:gd name="connsiteY12" fmla="*/ 218925 h 334059"/>
                <a:gd name="connsiteX13" fmla="*/ 198117 w 348105"/>
                <a:gd name="connsiteY13" fmla="*/ 205907 h 334059"/>
                <a:gd name="connsiteX14" fmla="*/ 163713 w 348105"/>
                <a:gd name="connsiteY14" fmla="*/ 194181 h 334059"/>
                <a:gd name="connsiteX15" fmla="*/ 163929 w 348105"/>
                <a:gd name="connsiteY15" fmla="*/ 186436 h 334059"/>
                <a:gd name="connsiteX16" fmla="*/ 342661 w 348105"/>
                <a:gd name="connsiteY16" fmla="*/ 134690 h 33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8105" h="334059">
                  <a:moveTo>
                    <a:pt x="342769" y="134690"/>
                  </a:moveTo>
                  <a:cubicBezTo>
                    <a:pt x="349585" y="132753"/>
                    <a:pt x="349909" y="128558"/>
                    <a:pt x="343526" y="125438"/>
                  </a:cubicBezTo>
                  <a:lnTo>
                    <a:pt x="242476" y="76489"/>
                  </a:lnTo>
                  <a:cubicBezTo>
                    <a:pt x="236092" y="73369"/>
                    <a:pt x="228303" y="65623"/>
                    <a:pt x="225273" y="59276"/>
                  </a:cubicBezTo>
                  <a:lnTo>
                    <a:pt x="199091" y="5271"/>
                  </a:lnTo>
                  <a:cubicBezTo>
                    <a:pt x="195953" y="-1076"/>
                    <a:pt x="189895" y="-1829"/>
                    <a:pt x="185351" y="3765"/>
                  </a:cubicBezTo>
                  <a:lnTo>
                    <a:pt x="79432" y="135335"/>
                  </a:lnTo>
                  <a:cubicBezTo>
                    <a:pt x="74996" y="140822"/>
                    <a:pt x="65583" y="144910"/>
                    <a:pt x="58443" y="144372"/>
                  </a:cubicBezTo>
                  <a:lnTo>
                    <a:pt x="9108" y="140606"/>
                  </a:lnTo>
                  <a:cubicBezTo>
                    <a:pt x="1967" y="140069"/>
                    <a:pt x="-1712" y="145017"/>
                    <a:pt x="777" y="151580"/>
                  </a:cubicBezTo>
                  <a:lnTo>
                    <a:pt x="68180" y="328011"/>
                  </a:lnTo>
                  <a:cubicBezTo>
                    <a:pt x="70668" y="334573"/>
                    <a:pt x="76943" y="336079"/>
                    <a:pt x="82137" y="331130"/>
                  </a:cubicBezTo>
                  <a:lnTo>
                    <a:pt x="200930" y="218925"/>
                  </a:lnTo>
                  <a:cubicBezTo>
                    <a:pt x="206123" y="214084"/>
                    <a:pt x="204825" y="208167"/>
                    <a:pt x="198117" y="205907"/>
                  </a:cubicBezTo>
                  <a:lnTo>
                    <a:pt x="163713" y="194181"/>
                  </a:lnTo>
                  <a:cubicBezTo>
                    <a:pt x="157005" y="191922"/>
                    <a:pt x="157113" y="188372"/>
                    <a:pt x="163929" y="186436"/>
                  </a:cubicBezTo>
                  <a:lnTo>
                    <a:pt x="342661" y="134690"/>
                  </a:lnTo>
                  <a:close/>
                </a:path>
              </a:pathLst>
            </a:custGeom>
            <a:solidFill>
              <a:schemeClr val="bg1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7D19DDE-9E8D-1084-3566-9941C424ECB4}"/>
                </a:ext>
              </a:extLst>
            </p:cNvPr>
            <p:cNvSpPr/>
            <p:nvPr/>
          </p:nvSpPr>
          <p:spPr>
            <a:xfrm>
              <a:off x="10647447" y="2315427"/>
              <a:ext cx="191363" cy="47223"/>
            </a:xfrm>
            <a:custGeom>
              <a:avLst/>
              <a:gdLst>
                <a:gd name="connsiteX0" fmla="*/ 191324 w 191363"/>
                <a:gd name="connsiteY0" fmla="*/ 30011 h 47223"/>
                <a:gd name="connsiteX1" fmla="*/ 175961 w 191363"/>
                <a:gd name="connsiteY1" fmla="*/ 47224 h 47223"/>
                <a:gd name="connsiteX2" fmla="*/ 168496 w 191363"/>
                <a:gd name="connsiteY2" fmla="*/ 46363 h 47223"/>
                <a:gd name="connsiteX3" fmla="*/ 167522 w 191363"/>
                <a:gd name="connsiteY3" fmla="*/ 45718 h 47223"/>
                <a:gd name="connsiteX4" fmla="*/ 167522 w 191363"/>
                <a:gd name="connsiteY4" fmla="*/ 44427 h 47223"/>
                <a:gd name="connsiteX5" fmla="*/ 168712 w 191363"/>
                <a:gd name="connsiteY5" fmla="*/ 39908 h 47223"/>
                <a:gd name="connsiteX6" fmla="*/ 170443 w 191363"/>
                <a:gd name="connsiteY6" fmla="*/ 38940 h 47223"/>
                <a:gd name="connsiteX7" fmla="*/ 174122 w 191363"/>
                <a:gd name="connsiteY7" fmla="*/ 39478 h 47223"/>
                <a:gd name="connsiteX8" fmla="*/ 180397 w 191363"/>
                <a:gd name="connsiteY8" fmla="*/ 31840 h 47223"/>
                <a:gd name="connsiteX9" fmla="*/ 179315 w 191363"/>
                <a:gd name="connsiteY9" fmla="*/ 14627 h 47223"/>
                <a:gd name="connsiteX10" fmla="*/ 173364 w 191363"/>
                <a:gd name="connsiteY10" fmla="*/ 8818 h 47223"/>
                <a:gd name="connsiteX11" fmla="*/ 165358 w 191363"/>
                <a:gd name="connsiteY11" fmla="*/ 12153 h 47223"/>
                <a:gd name="connsiteX12" fmla="*/ 161896 w 191363"/>
                <a:gd name="connsiteY12" fmla="*/ 45072 h 47223"/>
                <a:gd name="connsiteX13" fmla="*/ 159949 w 191363"/>
                <a:gd name="connsiteY13" fmla="*/ 46793 h 47223"/>
                <a:gd name="connsiteX14" fmla="*/ 152592 w 191363"/>
                <a:gd name="connsiteY14" fmla="*/ 46793 h 47223"/>
                <a:gd name="connsiteX15" fmla="*/ 151294 w 191363"/>
                <a:gd name="connsiteY15" fmla="*/ 44642 h 47223"/>
                <a:gd name="connsiteX16" fmla="*/ 154215 w 191363"/>
                <a:gd name="connsiteY16" fmla="*/ 14842 h 47223"/>
                <a:gd name="connsiteX17" fmla="*/ 154215 w 191363"/>
                <a:gd name="connsiteY17" fmla="*/ 13229 h 47223"/>
                <a:gd name="connsiteX18" fmla="*/ 151402 w 191363"/>
                <a:gd name="connsiteY18" fmla="*/ 6989 h 47223"/>
                <a:gd name="connsiteX19" fmla="*/ 149995 w 191363"/>
                <a:gd name="connsiteY19" fmla="*/ 5698 h 47223"/>
                <a:gd name="connsiteX20" fmla="*/ 150320 w 191363"/>
                <a:gd name="connsiteY20" fmla="*/ 4622 h 47223"/>
                <a:gd name="connsiteX21" fmla="*/ 152484 w 191363"/>
                <a:gd name="connsiteY21" fmla="*/ 964 h 47223"/>
                <a:gd name="connsiteX22" fmla="*/ 155405 w 191363"/>
                <a:gd name="connsiteY22" fmla="*/ 211 h 47223"/>
                <a:gd name="connsiteX23" fmla="*/ 163303 w 191363"/>
                <a:gd name="connsiteY23" fmla="*/ 5698 h 47223"/>
                <a:gd name="connsiteX24" fmla="*/ 176827 w 191363"/>
                <a:gd name="connsiteY24" fmla="*/ 749 h 47223"/>
                <a:gd name="connsiteX25" fmla="*/ 190242 w 191363"/>
                <a:gd name="connsiteY25" fmla="*/ 14412 h 47223"/>
                <a:gd name="connsiteX26" fmla="*/ 191108 w 191363"/>
                <a:gd name="connsiteY26" fmla="*/ 30226 h 47223"/>
                <a:gd name="connsiteX27" fmla="*/ 143937 w 191363"/>
                <a:gd name="connsiteY27" fmla="*/ 23233 h 47223"/>
                <a:gd name="connsiteX28" fmla="*/ 142205 w 191363"/>
                <a:gd name="connsiteY28" fmla="*/ 25815 h 47223"/>
                <a:gd name="connsiteX29" fmla="*/ 134848 w 191363"/>
                <a:gd name="connsiteY29" fmla="*/ 29581 h 47223"/>
                <a:gd name="connsiteX30" fmla="*/ 134199 w 191363"/>
                <a:gd name="connsiteY30" fmla="*/ 29688 h 47223"/>
                <a:gd name="connsiteX31" fmla="*/ 133009 w 191363"/>
                <a:gd name="connsiteY31" fmla="*/ 28397 h 47223"/>
                <a:gd name="connsiteX32" fmla="*/ 133009 w 191363"/>
                <a:gd name="connsiteY32" fmla="*/ 3224 h 47223"/>
                <a:gd name="connsiteX33" fmla="*/ 133334 w 191363"/>
                <a:gd name="connsiteY33" fmla="*/ 1717 h 47223"/>
                <a:gd name="connsiteX34" fmla="*/ 134957 w 191363"/>
                <a:gd name="connsiteY34" fmla="*/ 1395 h 47223"/>
                <a:gd name="connsiteX35" fmla="*/ 142205 w 191363"/>
                <a:gd name="connsiteY35" fmla="*/ 1395 h 47223"/>
                <a:gd name="connsiteX36" fmla="*/ 143828 w 191363"/>
                <a:gd name="connsiteY36" fmla="*/ 2901 h 47223"/>
                <a:gd name="connsiteX37" fmla="*/ 143828 w 191363"/>
                <a:gd name="connsiteY37" fmla="*/ 23233 h 47223"/>
                <a:gd name="connsiteX38" fmla="*/ 125436 w 191363"/>
                <a:gd name="connsiteY38" fmla="*/ 44965 h 47223"/>
                <a:gd name="connsiteX39" fmla="*/ 123921 w 191363"/>
                <a:gd name="connsiteY39" fmla="*/ 46686 h 47223"/>
                <a:gd name="connsiteX40" fmla="*/ 116240 w 191363"/>
                <a:gd name="connsiteY40" fmla="*/ 46686 h 47223"/>
                <a:gd name="connsiteX41" fmla="*/ 114725 w 191363"/>
                <a:gd name="connsiteY41" fmla="*/ 46471 h 47223"/>
                <a:gd name="connsiteX42" fmla="*/ 114400 w 191363"/>
                <a:gd name="connsiteY42" fmla="*/ 45072 h 47223"/>
                <a:gd name="connsiteX43" fmla="*/ 113318 w 191363"/>
                <a:gd name="connsiteY43" fmla="*/ 14842 h 47223"/>
                <a:gd name="connsiteX44" fmla="*/ 105204 w 191363"/>
                <a:gd name="connsiteY44" fmla="*/ 8065 h 47223"/>
                <a:gd name="connsiteX45" fmla="*/ 99362 w 191363"/>
                <a:gd name="connsiteY45" fmla="*/ 9248 h 47223"/>
                <a:gd name="connsiteX46" fmla="*/ 97631 w 191363"/>
                <a:gd name="connsiteY46" fmla="*/ 44965 h 47223"/>
                <a:gd name="connsiteX47" fmla="*/ 95900 w 191363"/>
                <a:gd name="connsiteY47" fmla="*/ 46686 h 47223"/>
                <a:gd name="connsiteX48" fmla="*/ 88218 w 191363"/>
                <a:gd name="connsiteY48" fmla="*/ 46686 h 47223"/>
                <a:gd name="connsiteX49" fmla="*/ 86812 w 191363"/>
                <a:gd name="connsiteY49" fmla="*/ 46471 h 47223"/>
                <a:gd name="connsiteX50" fmla="*/ 86595 w 191363"/>
                <a:gd name="connsiteY50" fmla="*/ 45072 h 47223"/>
                <a:gd name="connsiteX51" fmla="*/ 88435 w 191363"/>
                <a:gd name="connsiteY51" fmla="*/ 9678 h 47223"/>
                <a:gd name="connsiteX52" fmla="*/ 86379 w 191363"/>
                <a:gd name="connsiteY52" fmla="*/ 6128 h 47223"/>
                <a:gd name="connsiteX53" fmla="*/ 85730 w 191363"/>
                <a:gd name="connsiteY53" fmla="*/ 4622 h 47223"/>
                <a:gd name="connsiteX54" fmla="*/ 86920 w 191363"/>
                <a:gd name="connsiteY54" fmla="*/ 3546 h 47223"/>
                <a:gd name="connsiteX55" fmla="*/ 106286 w 191363"/>
                <a:gd name="connsiteY55" fmla="*/ 534 h 47223"/>
                <a:gd name="connsiteX56" fmla="*/ 124354 w 191363"/>
                <a:gd name="connsiteY56" fmla="*/ 14842 h 47223"/>
                <a:gd name="connsiteX57" fmla="*/ 125328 w 191363"/>
                <a:gd name="connsiteY57" fmla="*/ 44857 h 47223"/>
                <a:gd name="connsiteX58" fmla="*/ 80969 w 191363"/>
                <a:gd name="connsiteY58" fmla="*/ 6343 h 47223"/>
                <a:gd name="connsiteX59" fmla="*/ 80212 w 191363"/>
                <a:gd name="connsiteY59" fmla="*/ 8065 h 47223"/>
                <a:gd name="connsiteX60" fmla="*/ 75560 w 191363"/>
                <a:gd name="connsiteY60" fmla="*/ 12260 h 47223"/>
                <a:gd name="connsiteX61" fmla="*/ 74802 w 191363"/>
                <a:gd name="connsiteY61" fmla="*/ 19253 h 47223"/>
                <a:gd name="connsiteX62" fmla="*/ 74802 w 191363"/>
                <a:gd name="connsiteY62" fmla="*/ 44749 h 47223"/>
                <a:gd name="connsiteX63" fmla="*/ 73180 w 191363"/>
                <a:gd name="connsiteY63" fmla="*/ 46686 h 47223"/>
                <a:gd name="connsiteX64" fmla="*/ 65823 w 191363"/>
                <a:gd name="connsiteY64" fmla="*/ 46686 h 47223"/>
                <a:gd name="connsiteX65" fmla="*/ 64308 w 191363"/>
                <a:gd name="connsiteY65" fmla="*/ 46256 h 47223"/>
                <a:gd name="connsiteX66" fmla="*/ 63983 w 191363"/>
                <a:gd name="connsiteY66" fmla="*/ 44749 h 47223"/>
                <a:gd name="connsiteX67" fmla="*/ 63983 w 191363"/>
                <a:gd name="connsiteY67" fmla="*/ 27106 h 47223"/>
                <a:gd name="connsiteX68" fmla="*/ 65065 w 191363"/>
                <a:gd name="connsiteY68" fmla="*/ 16563 h 47223"/>
                <a:gd name="connsiteX69" fmla="*/ 69609 w 191363"/>
                <a:gd name="connsiteY69" fmla="*/ 9786 h 47223"/>
                <a:gd name="connsiteX70" fmla="*/ 66580 w 191363"/>
                <a:gd name="connsiteY70" fmla="*/ 9894 h 47223"/>
                <a:gd name="connsiteX71" fmla="*/ 58574 w 191363"/>
                <a:gd name="connsiteY71" fmla="*/ 8603 h 47223"/>
                <a:gd name="connsiteX72" fmla="*/ 57492 w 191363"/>
                <a:gd name="connsiteY72" fmla="*/ 7850 h 47223"/>
                <a:gd name="connsiteX73" fmla="*/ 57600 w 191363"/>
                <a:gd name="connsiteY73" fmla="*/ 6666 h 47223"/>
                <a:gd name="connsiteX74" fmla="*/ 59223 w 191363"/>
                <a:gd name="connsiteY74" fmla="*/ 1395 h 47223"/>
                <a:gd name="connsiteX75" fmla="*/ 60738 w 191363"/>
                <a:gd name="connsiteY75" fmla="*/ 964 h 47223"/>
                <a:gd name="connsiteX76" fmla="*/ 69934 w 191363"/>
                <a:gd name="connsiteY76" fmla="*/ 2363 h 47223"/>
                <a:gd name="connsiteX77" fmla="*/ 78156 w 191363"/>
                <a:gd name="connsiteY77" fmla="*/ 1502 h 47223"/>
                <a:gd name="connsiteX78" fmla="*/ 79671 w 191363"/>
                <a:gd name="connsiteY78" fmla="*/ 2578 h 47223"/>
                <a:gd name="connsiteX79" fmla="*/ 80861 w 191363"/>
                <a:gd name="connsiteY79" fmla="*/ 6559 h 47223"/>
                <a:gd name="connsiteX80" fmla="*/ 52407 w 191363"/>
                <a:gd name="connsiteY80" fmla="*/ 44857 h 47223"/>
                <a:gd name="connsiteX81" fmla="*/ 50676 w 191363"/>
                <a:gd name="connsiteY81" fmla="*/ 46793 h 47223"/>
                <a:gd name="connsiteX82" fmla="*/ 43319 w 191363"/>
                <a:gd name="connsiteY82" fmla="*/ 46793 h 47223"/>
                <a:gd name="connsiteX83" fmla="*/ 41480 w 191363"/>
                <a:gd name="connsiteY83" fmla="*/ 44857 h 47223"/>
                <a:gd name="connsiteX84" fmla="*/ 41480 w 191363"/>
                <a:gd name="connsiteY84" fmla="*/ 3331 h 47223"/>
                <a:gd name="connsiteX85" fmla="*/ 43427 w 191363"/>
                <a:gd name="connsiteY85" fmla="*/ 1395 h 47223"/>
                <a:gd name="connsiteX86" fmla="*/ 50676 w 191363"/>
                <a:gd name="connsiteY86" fmla="*/ 1395 h 47223"/>
                <a:gd name="connsiteX87" fmla="*/ 52407 w 191363"/>
                <a:gd name="connsiteY87" fmla="*/ 3331 h 47223"/>
                <a:gd name="connsiteX88" fmla="*/ 52407 w 191363"/>
                <a:gd name="connsiteY88" fmla="*/ 44857 h 47223"/>
                <a:gd name="connsiteX89" fmla="*/ 33041 w 191363"/>
                <a:gd name="connsiteY89" fmla="*/ 45395 h 47223"/>
                <a:gd name="connsiteX90" fmla="*/ 31851 w 191363"/>
                <a:gd name="connsiteY90" fmla="*/ 46686 h 47223"/>
                <a:gd name="connsiteX91" fmla="*/ 23304 w 191363"/>
                <a:gd name="connsiteY91" fmla="*/ 46686 h 47223"/>
                <a:gd name="connsiteX92" fmla="*/ 22113 w 191363"/>
                <a:gd name="connsiteY92" fmla="*/ 45395 h 47223"/>
                <a:gd name="connsiteX93" fmla="*/ 22113 w 191363"/>
                <a:gd name="connsiteY93" fmla="*/ 17209 h 47223"/>
                <a:gd name="connsiteX94" fmla="*/ 13134 w 191363"/>
                <a:gd name="connsiteY94" fmla="*/ 7957 h 47223"/>
                <a:gd name="connsiteX95" fmla="*/ 4046 w 191363"/>
                <a:gd name="connsiteY95" fmla="*/ 10109 h 47223"/>
                <a:gd name="connsiteX96" fmla="*/ 2206 w 191363"/>
                <a:gd name="connsiteY96" fmla="*/ 9786 h 47223"/>
                <a:gd name="connsiteX97" fmla="*/ 259 w 191363"/>
                <a:gd name="connsiteY97" fmla="*/ 5375 h 47223"/>
                <a:gd name="connsiteX98" fmla="*/ 42 w 191363"/>
                <a:gd name="connsiteY98" fmla="*/ 4192 h 47223"/>
                <a:gd name="connsiteX99" fmla="*/ 1016 w 191363"/>
                <a:gd name="connsiteY99" fmla="*/ 3439 h 47223"/>
                <a:gd name="connsiteX100" fmla="*/ 15189 w 191363"/>
                <a:gd name="connsiteY100" fmla="*/ 642 h 47223"/>
                <a:gd name="connsiteX101" fmla="*/ 33041 w 191363"/>
                <a:gd name="connsiteY101" fmla="*/ 17747 h 47223"/>
                <a:gd name="connsiteX102" fmla="*/ 33041 w 191363"/>
                <a:gd name="connsiteY102" fmla="*/ 45502 h 4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91363" h="47223">
                  <a:moveTo>
                    <a:pt x="191324" y="30011"/>
                  </a:moveTo>
                  <a:cubicBezTo>
                    <a:pt x="191865" y="41522"/>
                    <a:pt x="186780" y="47224"/>
                    <a:pt x="175961" y="47224"/>
                  </a:cubicBezTo>
                  <a:cubicBezTo>
                    <a:pt x="172607" y="47224"/>
                    <a:pt x="170119" y="46901"/>
                    <a:pt x="168496" y="46363"/>
                  </a:cubicBezTo>
                  <a:cubicBezTo>
                    <a:pt x="167955" y="46148"/>
                    <a:pt x="167630" y="45933"/>
                    <a:pt x="167522" y="45718"/>
                  </a:cubicBezTo>
                  <a:cubicBezTo>
                    <a:pt x="167414" y="45502"/>
                    <a:pt x="167414" y="45072"/>
                    <a:pt x="167522" y="44427"/>
                  </a:cubicBezTo>
                  <a:lnTo>
                    <a:pt x="168712" y="39908"/>
                  </a:lnTo>
                  <a:cubicBezTo>
                    <a:pt x="168929" y="39048"/>
                    <a:pt x="169578" y="38725"/>
                    <a:pt x="170443" y="38940"/>
                  </a:cubicBezTo>
                  <a:cubicBezTo>
                    <a:pt x="171958" y="39263"/>
                    <a:pt x="173148" y="39478"/>
                    <a:pt x="174122" y="39478"/>
                  </a:cubicBezTo>
                  <a:cubicBezTo>
                    <a:pt x="178558" y="39478"/>
                    <a:pt x="180721" y="36896"/>
                    <a:pt x="180397" y="31840"/>
                  </a:cubicBezTo>
                  <a:lnTo>
                    <a:pt x="179315" y="14627"/>
                  </a:lnTo>
                  <a:cubicBezTo>
                    <a:pt x="179099" y="10754"/>
                    <a:pt x="177151" y="8818"/>
                    <a:pt x="173364" y="8818"/>
                  </a:cubicBezTo>
                  <a:cubicBezTo>
                    <a:pt x="170227" y="8818"/>
                    <a:pt x="167522" y="9894"/>
                    <a:pt x="165358" y="12153"/>
                  </a:cubicBezTo>
                  <a:lnTo>
                    <a:pt x="161896" y="45072"/>
                  </a:lnTo>
                  <a:cubicBezTo>
                    <a:pt x="161896" y="46148"/>
                    <a:pt x="161139" y="46793"/>
                    <a:pt x="159949" y="46793"/>
                  </a:cubicBezTo>
                  <a:lnTo>
                    <a:pt x="152592" y="46793"/>
                  </a:lnTo>
                  <a:cubicBezTo>
                    <a:pt x="151510" y="46793"/>
                    <a:pt x="151077" y="46040"/>
                    <a:pt x="151294" y="44642"/>
                  </a:cubicBezTo>
                  <a:lnTo>
                    <a:pt x="154215" y="14842"/>
                  </a:lnTo>
                  <a:cubicBezTo>
                    <a:pt x="154215" y="14304"/>
                    <a:pt x="154215" y="13766"/>
                    <a:pt x="154215" y="13229"/>
                  </a:cubicBezTo>
                  <a:cubicBezTo>
                    <a:pt x="154215" y="10216"/>
                    <a:pt x="153241" y="8172"/>
                    <a:pt x="151402" y="6989"/>
                  </a:cubicBezTo>
                  <a:cubicBezTo>
                    <a:pt x="150428" y="6451"/>
                    <a:pt x="149995" y="6021"/>
                    <a:pt x="149995" y="5698"/>
                  </a:cubicBezTo>
                  <a:cubicBezTo>
                    <a:pt x="149995" y="5483"/>
                    <a:pt x="150103" y="5052"/>
                    <a:pt x="150320" y="4622"/>
                  </a:cubicBezTo>
                  <a:lnTo>
                    <a:pt x="152484" y="964"/>
                  </a:lnTo>
                  <a:cubicBezTo>
                    <a:pt x="153025" y="-4"/>
                    <a:pt x="153998" y="-219"/>
                    <a:pt x="155405" y="211"/>
                  </a:cubicBezTo>
                  <a:cubicBezTo>
                    <a:pt x="158867" y="1180"/>
                    <a:pt x="161463" y="3008"/>
                    <a:pt x="163303" y="5698"/>
                  </a:cubicBezTo>
                  <a:cubicBezTo>
                    <a:pt x="166548" y="2363"/>
                    <a:pt x="170984" y="749"/>
                    <a:pt x="176827" y="749"/>
                  </a:cubicBezTo>
                  <a:cubicBezTo>
                    <a:pt x="185374" y="749"/>
                    <a:pt x="189810" y="5268"/>
                    <a:pt x="190242" y="14412"/>
                  </a:cubicBezTo>
                  <a:lnTo>
                    <a:pt x="191108" y="30226"/>
                  </a:lnTo>
                  <a:close/>
                  <a:moveTo>
                    <a:pt x="143937" y="23233"/>
                  </a:moveTo>
                  <a:cubicBezTo>
                    <a:pt x="143937" y="24417"/>
                    <a:pt x="143396" y="25277"/>
                    <a:pt x="142205" y="25815"/>
                  </a:cubicBezTo>
                  <a:lnTo>
                    <a:pt x="134848" y="29581"/>
                  </a:lnTo>
                  <a:cubicBezTo>
                    <a:pt x="134848" y="29581"/>
                    <a:pt x="134416" y="29688"/>
                    <a:pt x="134199" y="29688"/>
                  </a:cubicBezTo>
                  <a:cubicBezTo>
                    <a:pt x="133442" y="29688"/>
                    <a:pt x="133009" y="29258"/>
                    <a:pt x="133009" y="28397"/>
                  </a:cubicBezTo>
                  <a:lnTo>
                    <a:pt x="133009" y="3224"/>
                  </a:lnTo>
                  <a:cubicBezTo>
                    <a:pt x="133009" y="2471"/>
                    <a:pt x="133009" y="1933"/>
                    <a:pt x="133334" y="1717"/>
                  </a:cubicBezTo>
                  <a:cubicBezTo>
                    <a:pt x="133550" y="1502"/>
                    <a:pt x="134091" y="1395"/>
                    <a:pt x="134957" y="1395"/>
                  </a:cubicBezTo>
                  <a:lnTo>
                    <a:pt x="142205" y="1395"/>
                  </a:lnTo>
                  <a:cubicBezTo>
                    <a:pt x="143287" y="1395"/>
                    <a:pt x="143828" y="1933"/>
                    <a:pt x="143828" y="2901"/>
                  </a:cubicBezTo>
                  <a:lnTo>
                    <a:pt x="143828" y="23233"/>
                  </a:lnTo>
                  <a:close/>
                  <a:moveTo>
                    <a:pt x="125436" y="44965"/>
                  </a:moveTo>
                  <a:cubicBezTo>
                    <a:pt x="125436" y="46148"/>
                    <a:pt x="125003" y="46686"/>
                    <a:pt x="123921" y="46686"/>
                  </a:cubicBezTo>
                  <a:lnTo>
                    <a:pt x="116240" y="46686"/>
                  </a:lnTo>
                  <a:cubicBezTo>
                    <a:pt x="115482" y="46686"/>
                    <a:pt x="114941" y="46686"/>
                    <a:pt x="114725" y="46471"/>
                  </a:cubicBezTo>
                  <a:cubicBezTo>
                    <a:pt x="114509" y="46363"/>
                    <a:pt x="114400" y="45825"/>
                    <a:pt x="114400" y="45072"/>
                  </a:cubicBezTo>
                  <a:lnTo>
                    <a:pt x="113318" y="14842"/>
                  </a:lnTo>
                  <a:cubicBezTo>
                    <a:pt x="113210" y="10324"/>
                    <a:pt x="110505" y="8065"/>
                    <a:pt x="105204" y="8065"/>
                  </a:cubicBezTo>
                  <a:cubicBezTo>
                    <a:pt x="103149" y="8065"/>
                    <a:pt x="101309" y="8495"/>
                    <a:pt x="99362" y="9248"/>
                  </a:cubicBezTo>
                  <a:lnTo>
                    <a:pt x="97631" y="44965"/>
                  </a:lnTo>
                  <a:cubicBezTo>
                    <a:pt x="97631" y="46040"/>
                    <a:pt x="96982" y="46686"/>
                    <a:pt x="95900" y="46686"/>
                  </a:cubicBezTo>
                  <a:lnTo>
                    <a:pt x="88218" y="46686"/>
                  </a:lnTo>
                  <a:cubicBezTo>
                    <a:pt x="87461" y="46686"/>
                    <a:pt x="87028" y="46686"/>
                    <a:pt x="86812" y="46471"/>
                  </a:cubicBezTo>
                  <a:cubicBezTo>
                    <a:pt x="86595" y="46256"/>
                    <a:pt x="86487" y="45825"/>
                    <a:pt x="86595" y="45072"/>
                  </a:cubicBezTo>
                  <a:lnTo>
                    <a:pt x="88435" y="9678"/>
                  </a:lnTo>
                  <a:lnTo>
                    <a:pt x="86379" y="6128"/>
                  </a:lnTo>
                  <a:cubicBezTo>
                    <a:pt x="85946" y="5375"/>
                    <a:pt x="85730" y="4945"/>
                    <a:pt x="85730" y="4622"/>
                  </a:cubicBezTo>
                  <a:cubicBezTo>
                    <a:pt x="85730" y="4192"/>
                    <a:pt x="86163" y="3869"/>
                    <a:pt x="86920" y="3546"/>
                  </a:cubicBezTo>
                  <a:cubicBezTo>
                    <a:pt x="91788" y="1502"/>
                    <a:pt x="98280" y="534"/>
                    <a:pt x="106286" y="534"/>
                  </a:cubicBezTo>
                  <a:cubicBezTo>
                    <a:pt x="117971" y="534"/>
                    <a:pt x="124029" y="5268"/>
                    <a:pt x="124354" y="14842"/>
                  </a:cubicBezTo>
                  <a:lnTo>
                    <a:pt x="125328" y="44857"/>
                  </a:lnTo>
                  <a:close/>
                  <a:moveTo>
                    <a:pt x="80969" y="6343"/>
                  </a:moveTo>
                  <a:cubicBezTo>
                    <a:pt x="81186" y="7096"/>
                    <a:pt x="80969" y="7634"/>
                    <a:pt x="80212" y="8065"/>
                  </a:cubicBezTo>
                  <a:cubicBezTo>
                    <a:pt x="77724" y="9248"/>
                    <a:pt x="76209" y="10647"/>
                    <a:pt x="75560" y="12260"/>
                  </a:cubicBezTo>
                  <a:cubicBezTo>
                    <a:pt x="75019" y="13444"/>
                    <a:pt x="74802" y="15810"/>
                    <a:pt x="74802" y="19253"/>
                  </a:cubicBezTo>
                  <a:lnTo>
                    <a:pt x="74802" y="44749"/>
                  </a:lnTo>
                  <a:cubicBezTo>
                    <a:pt x="74802" y="46040"/>
                    <a:pt x="74261" y="46686"/>
                    <a:pt x="73180" y="46686"/>
                  </a:cubicBezTo>
                  <a:lnTo>
                    <a:pt x="65823" y="46686"/>
                  </a:lnTo>
                  <a:cubicBezTo>
                    <a:pt x="65065" y="46686"/>
                    <a:pt x="64524" y="46578"/>
                    <a:pt x="64308" y="46256"/>
                  </a:cubicBezTo>
                  <a:cubicBezTo>
                    <a:pt x="64092" y="45933"/>
                    <a:pt x="63983" y="45502"/>
                    <a:pt x="63983" y="44749"/>
                  </a:cubicBezTo>
                  <a:lnTo>
                    <a:pt x="63983" y="27106"/>
                  </a:lnTo>
                  <a:cubicBezTo>
                    <a:pt x="63983" y="22480"/>
                    <a:pt x="64308" y="18930"/>
                    <a:pt x="65065" y="16563"/>
                  </a:cubicBezTo>
                  <a:cubicBezTo>
                    <a:pt x="65931" y="13659"/>
                    <a:pt x="67445" y="11400"/>
                    <a:pt x="69609" y="9786"/>
                  </a:cubicBezTo>
                  <a:cubicBezTo>
                    <a:pt x="68852" y="9786"/>
                    <a:pt x="67878" y="9894"/>
                    <a:pt x="66580" y="9894"/>
                  </a:cubicBezTo>
                  <a:cubicBezTo>
                    <a:pt x="63118" y="9894"/>
                    <a:pt x="60521" y="9463"/>
                    <a:pt x="58574" y="8603"/>
                  </a:cubicBezTo>
                  <a:cubicBezTo>
                    <a:pt x="57925" y="8280"/>
                    <a:pt x="57600" y="8065"/>
                    <a:pt x="57492" y="7850"/>
                  </a:cubicBezTo>
                  <a:cubicBezTo>
                    <a:pt x="57492" y="7634"/>
                    <a:pt x="57492" y="7204"/>
                    <a:pt x="57600" y="6666"/>
                  </a:cubicBezTo>
                  <a:lnTo>
                    <a:pt x="59223" y="1395"/>
                  </a:lnTo>
                  <a:cubicBezTo>
                    <a:pt x="59223" y="1395"/>
                    <a:pt x="59872" y="749"/>
                    <a:pt x="60738" y="964"/>
                  </a:cubicBezTo>
                  <a:cubicBezTo>
                    <a:pt x="64524" y="1933"/>
                    <a:pt x="67662" y="2363"/>
                    <a:pt x="69934" y="2363"/>
                  </a:cubicBezTo>
                  <a:cubicBezTo>
                    <a:pt x="72963" y="2363"/>
                    <a:pt x="75776" y="2040"/>
                    <a:pt x="78156" y="1502"/>
                  </a:cubicBezTo>
                  <a:cubicBezTo>
                    <a:pt x="78914" y="1287"/>
                    <a:pt x="79346" y="1717"/>
                    <a:pt x="79671" y="2578"/>
                  </a:cubicBezTo>
                  <a:lnTo>
                    <a:pt x="80861" y="6559"/>
                  </a:lnTo>
                  <a:close/>
                  <a:moveTo>
                    <a:pt x="52407" y="44857"/>
                  </a:moveTo>
                  <a:cubicBezTo>
                    <a:pt x="52407" y="46148"/>
                    <a:pt x="51866" y="46793"/>
                    <a:pt x="50676" y="46793"/>
                  </a:cubicBezTo>
                  <a:lnTo>
                    <a:pt x="43319" y="46793"/>
                  </a:lnTo>
                  <a:cubicBezTo>
                    <a:pt x="42129" y="46793"/>
                    <a:pt x="41480" y="46148"/>
                    <a:pt x="41480" y="44857"/>
                  </a:cubicBezTo>
                  <a:lnTo>
                    <a:pt x="41480" y="3331"/>
                  </a:lnTo>
                  <a:cubicBezTo>
                    <a:pt x="41480" y="2040"/>
                    <a:pt x="42129" y="1395"/>
                    <a:pt x="43427" y="1395"/>
                  </a:cubicBezTo>
                  <a:lnTo>
                    <a:pt x="50676" y="1395"/>
                  </a:lnTo>
                  <a:cubicBezTo>
                    <a:pt x="51758" y="1395"/>
                    <a:pt x="52407" y="2040"/>
                    <a:pt x="52407" y="3331"/>
                  </a:cubicBezTo>
                  <a:lnTo>
                    <a:pt x="52407" y="44857"/>
                  </a:lnTo>
                  <a:close/>
                  <a:moveTo>
                    <a:pt x="33041" y="45395"/>
                  </a:moveTo>
                  <a:cubicBezTo>
                    <a:pt x="33041" y="46256"/>
                    <a:pt x="32608" y="46686"/>
                    <a:pt x="31851" y="46686"/>
                  </a:cubicBezTo>
                  <a:lnTo>
                    <a:pt x="23304" y="46686"/>
                  </a:lnTo>
                  <a:cubicBezTo>
                    <a:pt x="22546" y="46686"/>
                    <a:pt x="22113" y="46256"/>
                    <a:pt x="22113" y="45395"/>
                  </a:cubicBezTo>
                  <a:lnTo>
                    <a:pt x="22113" y="17209"/>
                  </a:lnTo>
                  <a:cubicBezTo>
                    <a:pt x="22113" y="11077"/>
                    <a:pt x="19084" y="7957"/>
                    <a:pt x="13134" y="7957"/>
                  </a:cubicBezTo>
                  <a:cubicBezTo>
                    <a:pt x="10104" y="7957"/>
                    <a:pt x="7075" y="8710"/>
                    <a:pt x="4046" y="10109"/>
                  </a:cubicBezTo>
                  <a:cubicBezTo>
                    <a:pt x="3180" y="10539"/>
                    <a:pt x="2531" y="10431"/>
                    <a:pt x="2206" y="9786"/>
                  </a:cubicBezTo>
                  <a:lnTo>
                    <a:pt x="259" y="5375"/>
                  </a:lnTo>
                  <a:cubicBezTo>
                    <a:pt x="42" y="4837"/>
                    <a:pt x="-66" y="4407"/>
                    <a:pt x="42" y="4192"/>
                  </a:cubicBezTo>
                  <a:cubicBezTo>
                    <a:pt x="42" y="3977"/>
                    <a:pt x="475" y="3761"/>
                    <a:pt x="1016" y="3439"/>
                  </a:cubicBezTo>
                  <a:cubicBezTo>
                    <a:pt x="4262" y="1502"/>
                    <a:pt x="9022" y="642"/>
                    <a:pt x="15189" y="642"/>
                  </a:cubicBezTo>
                  <a:cubicBezTo>
                    <a:pt x="27090" y="642"/>
                    <a:pt x="33041" y="6343"/>
                    <a:pt x="33041" y="17747"/>
                  </a:cubicBezTo>
                  <a:lnTo>
                    <a:pt x="33041" y="45502"/>
                  </a:lnTo>
                  <a:close/>
                </a:path>
              </a:pathLst>
            </a:custGeom>
            <a:solidFill>
              <a:schemeClr val="bg1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2E53A13-D0AA-0E1B-2B99-15A1B6C938F4}"/>
                </a:ext>
              </a:extLst>
            </p:cNvPr>
            <p:cNvSpPr/>
            <p:nvPr/>
          </p:nvSpPr>
          <p:spPr>
            <a:xfrm>
              <a:off x="10476663" y="2378895"/>
              <a:ext cx="362973" cy="75198"/>
            </a:xfrm>
            <a:custGeom>
              <a:avLst/>
              <a:gdLst>
                <a:gd name="connsiteX0" fmla="*/ 362541 w 362973"/>
                <a:gd name="connsiteY0" fmla="*/ 57555 h 75198"/>
                <a:gd name="connsiteX1" fmla="*/ 362974 w 362973"/>
                <a:gd name="connsiteY1" fmla="*/ 58954 h 75198"/>
                <a:gd name="connsiteX2" fmla="*/ 362108 w 362973"/>
                <a:gd name="connsiteY2" fmla="*/ 59922 h 75198"/>
                <a:gd name="connsiteX3" fmla="*/ 353453 w 362973"/>
                <a:gd name="connsiteY3" fmla="*/ 59922 h 75198"/>
                <a:gd name="connsiteX4" fmla="*/ 351073 w 362973"/>
                <a:gd name="connsiteY4" fmla="*/ 58631 h 75198"/>
                <a:gd name="connsiteX5" fmla="*/ 336683 w 362973"/>
                <a:gd name="connsiteY5" fmla="*/ 36577 h 75198"/>
                <a:gd name="connsiteX6" fmla="*/ 335168 w 362973"/>
                <a:gd name="connsiteY6" fmla="*/ 41203 h 75198"/>
                <a:gd name="connsiteX7" fmla="*/ 333221 w 362973"/>
                <a:gd name="connsiteY7" fmla="*/ 58416 h 75198"/>
                <a:gd name="connsiteX8" fmla="*/ 332680 w 362973"/>
                <a:gd name="connsiteY8" fmla="*/ 59599 h 75198"/>
                <a:gd name="connsiteX9" fmla="*/ 331382 w 362973"/>
                <a:gd name="connsiteY9" fmla="*/ 59922 h 75198"/>
                <a:gd name="connsiteX10" fmla="*/ 324025 w 362973"/>
                <a:gd name="connsiteY10" fmla="*/ 59922 h 75198"/>
                <a:gd name="connsiteX11" fmla="*/ 322835 w 362973"/>
                <a:gd name="connsiteY11" fmla="*/ 58308 h 75198"/>
                <a:gd name="connsiteX12" fmla="*/ 324782 w 362973"/>
                <a:gd name="connsiteY12" fmla="*/ 43140 h 75198"/>
                <a:gd name="connsiteX13" fmla="*/ 332464 w 362973"/>
                <a:gd name="connsiteY13" fmla="*/ 31521 h 75198"/>
                <a:gd name="connsiteX14" fmla="*/ 322726 w 362973"/>
                <a:gd name="connsiteY14" fmla="*/ 16998 h 75198"/>
                <a:gd name="connsiteX15" fmla="*/ 322294 w 362973"/>
                <a:gd name="connsiteY15" fmla="*/ 15707 h 75198"/>
                <a:gd name="connsiteX16" fmla="*/ 323267 w 362973"/>
                <a:gd name="connsiteY16" fmla="*/ 14631 h 75198"/>
                <a:gd name="connsiteX17" fmla="*/ 331598 w 362973"/>
                <a:gd name="connsiteY17" fmla="*/ 14631 h 75198"/>
                <a:gd name="connsiteX18" fmla="*/ 334087 w 362973"/>
                <a:gd name="connsiteY18" fmla="*/ 15814 h 75198"/>
                <a:gd name="connsiteX19" fmla="*/ 346961 w 362973"/>
                <a:gd name="connsiteY19" fmla="*/ 34748 h 75198"/>
                <a:gd name="connsiteX20" fmla="*/ 348584 w 362973"/>
                <a:gd name="connsiteY20" fmla="*/ 30660 h 75198"/>
                <a:gd name="connsiteX21" fmla="*/ 350099 w 362973"/>
                <a:gd name="connsiteY21" fmla="*/ 16029 h 75198"/>
                <a:gd name="connsiteX22" fmla="*/ 351830 w 362973"/>
                <a:gd name="connsiteY22" fmla="*/ 14631 h 75198"/>
                <a:gd name="connsiteX23" fmla="*/ 359295 w 362973"/>
                <a:gd name="connsiteY23" fmla="*/ 14631 h 75198"/>
                <a:gd name="connsiteX24" fmla="*/ 360702 w 362973"/>
                <a:gd name="connsiteY24" fmla="*/ 16567 h 75198"/>
                <a:gd name="connsiteX25" fmla="*/ 359295 w 362973"/>
                <a:gd name="connsiteY25" fmla="*/ 27971 h 75198"/>
                <a:gd name="connsiteX26" fmla="*/ 350423 w 362973"/>
                <a:gd name="connsiteY26" fmla="*/ 39912 h 75198"/>
                <a:gd name="connsiteX27" fmla="*/ 362324 w 362973"/>
                <a:gd name="connsiteY27" fmla="*/ 57663 h 75198"/>
                <a:gd name="connsiteX28" fmla="*/ 312448 w 362973"/>
                <a:gd name="connsiteY28" fmla="*/ 14523 h 75198"/>
                <a:gd name="connsiteX29" fmla="*/ 316668 w 362973"/>
                <a:gd name="connsiteY29" fmla="*/ 19364 h 75198"/>
                <a:gd name="connsiteX30" fmla="*/ 314071 w 362973"/>
                <a:gd name="connsiteY30" fmla="*/ 40450 h 75198"/>
                <a:gd name="connsiteX31" fmla="*/ 308012 w 362973"/>
                <a:gd name="connsiteY31" fmla="*/ 54113 h 75198"/>
                <a:gd name="connsiteX32" fmla="*/ 292649 w 362973"/>
                <a:gd name="connsiteY32" fmla="*/ 60998 h 75198"/>
                <a:gd name="connsiteX33" fmla="*/ 291135 w 362973"/>
                <a:gd name="connsiteY33" fmla="*/ 60890 h 75198"/>
                <a:gd name="connsiteX34" fmla="*/ 290594 w 362973"/>
                <a:gd name="connsiteY34" fmla="*/ 59707 h 75198"/>
                <a:gd name="connsiteX35" fmla="*/ 289836 w 362973"/>
                <a:gd name="connsiteY35" fmla="*/ 55296 h 75198"/>
                <a:gd name="connsiteX36" fmla="*/ 289836 w 362973"/>
                <a:gd name="connsiteY36" fmla="*/ 53898 h 75198"/>
                <a:gd name="connsiteX37" fmla="*/ 291135 w 362973"/>
                <a:gd name="connsiteY37" fmla="*/ 53467 h 75198"/>
                <a:gd name="connsiteX38" fmla="*/ 303036 w 362973"/>
                <a:gd name="connsiteY38" fmla="*/ 42386 h 75198"/>
                <a:gd name="connsiteX39" fmla="*/ 305091 w 362973"/>
                <a:gd name="connsiteY39" fmla="*/ 22592 h 75198"/>
                <a:gd name="connsiteX40" fmla="*/ 284102 w 362973"/>
                <a:gd name="connsiteY40" fmla="*/ 22592 h 75198"/>
                <a:gd name="connsiteX41" fmla="*/ 282155 w 362973"/>
                <a:gd name="connsiteY41" fmla="*/ 20763 h 75198"/>
                <a:gd name="connsiteX42" fmla="*/ 282155 w 362973"/>
                <a:gd name="connsiteY42" fmla="*/ 2152 h 75198"/>
                <a:gd name="connsiteX43" fmla="*/ 282371 w 362973"/>
                <a:gd name="connsiteY43" fmla="*/ 430 h 75198"/>
                <a:gd name="connsiteX44" fmla="*/ 283778 w 362973"/>
                <a:gd name="connsiteY44" fmla="*/ 0 h 75198"/>
                <a:gd name="connsiteX45" fmla="*/ 291026 w 362973"/>
                <a:gd name="connsiteY45" fmla="*/ 0 h 75198"/>
                <a:gd name="connsiteX46" fmla="*/ 292649 w 362973"/>
                <a:gd name="connsiteY46" fmla="*/ 1614 h 75198"/>
                <a:gd name="connsiteX47" fmla="*/ 292649 w 362973"/>
                <a:gd name="connsiteY47" fmla="*/ 14738 h 75198"/>
                <a:gd name="connsiteX48" fmla="*/ 312340 w 362973"/>
                <a:gd name="connsiteY48" fmla="*/ 14738 h 75198"/>
                <a:gd name="connsiteX49" fmla="*/ 251212 w 362973"/>
                <a:gd name="connsiteY49" fmla="*/ 73047 h 75198"/>
                <a:gd name="connsiteX50" fmla="*/ 249048 w 362973"/>
                <a:gd name="connsiteY50" fmla="*/ 75198 h 75198"/>
                <a:gd name="connsiteX51" fmla="*/ 242557 w 362973"/>
                <a:gd name="connsiteY51" fmla="*/ 75198 h 75198"/>
                <a:gd name="connsiteX52" fmla="*/ 240501 w 362973"/>
                <a:gd name="connsiteY52" fmla="*/ 73047 h 75198"/>
                <a:gd name="connsiteX53" fmla="*/ 240501 w 362973"/>
                <a:gd name="connsiteY53" fmla="*/ 32812 h 75198"/>
                <a:gd name="connsiteX54" fmla="*/ 242124 w 362973"/>
                <a:gd name="connsiteY54" fmla="*/ 30660 h 75198"/>
                <a:gd name="connsiteX55" fmla="*/ 248940 w 362973"/>
                <a:gd name="connsiteY55" fmla="*/ 30660 h 75198"/>
                <a:gd name="connsiteX56" fmla="*/ 251104 w 362973"/>
                <a:gd name="connsiteY56" fmla="*/ 32704 h 75198"/>
                <a:gd name="connsiteX57" fmla="*/ 251104 w 362973"/>
                <a:gd name="connsiteY57" fmla="*/ 73047 h 75198"/>
                <a:gd name="connsiteX58" fmla="*/ 271985 w 362973"/>
                <a:gd name="connsiteY58" fmla="*/ 16460 h 75198"/>
                <a:gd name="connsiteX59" fmla="*/ 278044 w 362973"/>
                <a:gd name="connsiteY59" fmla="*/ 29154 h 75198"/>
                <a:gd name="connsiteX60" fmla="*/ 273824 w 362973"/>
                <a:gd name="connsiteY60" fmla="*/ 50240 h 75198"/>
                <a:gd name="connsiteX61" fmla="*/ 260300 w 362973"/>
                <a:gd name="connsiteY61" fmla="*/ 60137 h 75198"/>
                <a:gd name="connsiteX62" fmla="*/ 256189 w 362973"/>
                <a:gd name="connsiteY62" fmla="*/ 59492 h 75198"/>
                <a:gd name="connsiteX63" fmla="*/ 255432 w 362973"/>
                <a:gd name="connsiteY63" fmla="*/ 57663 h 75198"/>
                <a:gd name="connsiteX64" fmla="*/ 256081 w 362973"/>
                <a:gd name="connsiteY64" fmla="*/ 53360 h 75198"/>
                <a:gd name="connsiteX65" fmla="*/ 257595 w 362973"/>
                <a:gd name="connsiteY65" fmla="*/ 52499 h 75198"/>
                <a:gd name="connsiteX66" fmla="*/ 259110 w 362973"/>
                <a:gd name="connsiteY66" fmla="*/ 52714 h 75198"/>
                <a:gd name="connsiteX67" fmla="*/ 264844 w 362973"/>
                <a:gd name="connsiteY67" fmla="*/ 45506 h 75198"/>
                <a:gd name="connsiteX68" fmla="*/ 266683 w 362973"/>
                <a:gd name="connsiteY68" fmla="*/ 30445 h 75198"/>
                <a:gd name="connsiteX69" fmla="*/ 263762 w 362973"/>
                <a:gd name="connsiteY69" fmla="*/ 23345 h 75198"/>
                <a:gd name="connsiteX70" fmla="*/ 255432 w 362973"/>
                <a:gd name="connsiteY70" fmla="*/ 21516 h 75198"/>
                <a:gd name="connsiteX71" fmla="*/ 243206 w 362973"/>
                <a:gd name="connsiteY71" fmla="*/ 23452 h 75198"/>
                <a:gd name="connsiteX72" fmla="*/ 242016 w 362973"/>
                <a:gd name="connsiteY72" fmla="*/ 23775 h 75198"/>
                <a:gd name="connsiteX73" fmla="*/ 241259 w 362973"/>
                <a:gd name="connsiteY73" fmla="*/ 22807 h 75198"/>
                <a:gd name="connsiteX74" fmla="*/ 239203 w 362973"/>
                <a:gd name="connsiteY74" fmla="*/ 18289 h 75198"/>
                <a:gd name="connsiteX75" fmla="*/ 239852 w 362973"/>
                <a:gd name="connsiteY75" fmla="*/ 16137 h 75198"/>
                <a:gd name="connsiteX76" fmla="*/ 257379 w 362973"/>
                <a:gd name="connsiteY76" fmla="*/ 13555 h 75198"/>
                <a:gd name="connsiteX77" fmla="*/ 272201 w 362973"/>
                <a:gd name="connsiteY77" fmla="*/ 16460 h 75198"/>
                <a:gd name="connsiteX78" fmla="*/ 218430 w 362973"/>
                <a:gd name="connsiteY78" fmla="*/ 13770 h 75198"/>
                <a:gd name="connsiteX79" fmla="*/ 233144 w 362973"/>
                <a:gd name="connsiteY79" fmla="*/ 34533 h 75198"/>
                <a:gd name="connsiteX80" fmla="*/ 228167 w 362973"/>
                <a:gd name="connsiteY80" fmla="*/ 53252 h 75198"/>
                <a:gd name="connsiteX81" fmla="*/ 212480 w 362973"/>
                <a:gd name="connsiteY81" fmla="*/ 60783 h 75198"/>
                <a:gd name="connsiteX82" fmla="*/ 194520 w 362973"/>
                <a:gd name="connsiteY82" fmla="*/ 40342 h 75198"/>
                <a:gd name="connsiteX83" fmla="*/ 193222 w 362973"/>
                <a:gd name="connsiteY83" fmla="*/ 16567 h 75198"/>
                <a:gd name="connsiteX84" fmla="*/ 194953 w 362973"/>
                <a:gd name="connsiteY84" fmla="*/ 14523 h 75198"/>
                <a:gd name="connsiteX85" fmla="*/ 202202 w 362973"/>
                <a:gd name="connsiteY85" fmla="*/ 14523 h 75198"/>
                <a:gd name="connsiteX86" fmla="*/ 204257 w 362973"/>
                <a:gd name="connsiteY86" fmla="*/ 16245 h 75198"/>
                <a:gd name="connsiteX87" fmla="*/ 205447 w 362973"/>
                <a:gd name="connsiteY87" fmla="*/ 42279 h 75198"/>
                <a:gd name="connsiteX88" fmla="*/ 212913 w 362973"/>
                <a:gd name="connsiteY88" fmla="*/ 53360 h 75198"/>
                <a:gd name="connsiteX89" fmla="*/ 221892 w 362973"/>
                <a:gd name="connsiteY89" fmla="*/ 35394 h 75198"/>
                <a:gd name="connsiteX90" fmla="*/ 216699 w 362973"/>
                <a:gd name="connsiteY90" fmla="*/ 21946 h 75198"/>
                <a:gd name="connsiteX91" fmla="*/ 213778 w 362973"/>
                <a:gd name="connsiteY91" fmla="*/ 23130 h 75198"/>
                <a:gd name="connsiteX92" fmla="*/ 212047 w 362973"/>
                <a:gd name="connsiteY92" fmla="*/ 22699 h 75198"/>
                <a:gd name="connsiteX93" fmla="*/ 210100 w 362973"/>
                <a:gd name="connsiteY93" fmla="*/ 17428 h 75198"/>
                <a:gd name="connsiteX94" fmla="*/ 210641 w 362973"/>
                <a:gd name="connsiteY94" fmla="*/ 15599 h 75198"/>
                <a:gd name="connsiteX95" fmla="*/ 218322 w 362973"/>
                <a:gd name="connsiteY95" fmla="*/ 13878 h 75198"/>
                <a:gd name="connsiteX96" fmla="*/ 186298 w 362973"/>
                <a:gd name="connsiteY96" fmla="*/ 58523 h 75198"/>
                <a:gd name="connsiteX97" fmla="*/ 185107 w 362973"/>
                <a:gd name="connsiteY97" fmla="*/ 59814 h 75198"/>
                <a:gd name="connsiteX98" fmla="*/ 176560 w 362973"/>
                <a:gd name="connsiteY98" fmla="*/ 59814 h 75198"/>
                <a:gd name="connsiteX99" fmla="*/ 175370 w 362973"/>
                <a:gd name="connsiteY99" fmla="*/ 58523 h 75198"/>
                <a:gd name="connsiteX100" fmla="*/ 175370 w 362973"/>
                <a:gd name="connsiteY100" fmla="*/ 30338 h 75198"/>
                <a:gd name="connsiteX101" fmla="*/ 166390 w 362973"/>
                <a:gd name="connsiteY101" fmla="*/ 21193 h 75198"/>
                <a:gd name="connsiteX102" fmla="*/ 157194 w 362973"/>
                <a:gd name="connsiteY102" fmla="*/ 23345 h 75198"/>
                <a:gd name="connsiteX103" fmla="*/ 155355 w 362973"/>
                <a:gd name="connsiteY103" fmla="*/ 23022 h 75198"/>
                <a:gd name="connsiteX104" fmla="*/ 153407 w 362973"/>
                <a:gd name="connsiteY104" fmla="*/ 18611 h 75198"/>
                <a:gd name="connsiteX105" fmla="*/ 153191 w 362973"/>
                <a:gd name="connsiteY105" fmla="*/ 17428 h 75198"/>
                <a:gd name="connsiteX106" fmla="*/ 154165 w 362973"/>
                <a:gd name="connsiteY106" fmla="*/ 16675 h 75198"/>
                <a:gd name="connsiteX107" fmla="*/ 168338 w 362973"/>
                <a:gd name="connsiteY107" fmla="*/ 13878 h 75198"/>
                <a:gd name="connsiteX108" fmla="*/ 186189 w 362973"/>
                <a:gd name="connsiteY108" fmla="*/ 30983 h 75198"/>
                <a:gd name="connsiteX109" fmla="*/ 186189 w 362973"/>
                <a:gd name="connsiteY109" fmla="*/ 58739 h 75198"/>
                <a:gd name="connsiteX110" fmla="*/ 147890 w 362973"/>
                <a:gd name="connsiteY110" fmla="*/ 57986 h 75198"/>
                <a:gd name="connsiteX111" fmla="*/ 146159 w 362973"/>
                <a:gd name="connsiteY111" fmla="*/ 59922 h 75198"/>
                <a:gd name="connsiteX112" fmla="*/ 138802 w 362973"/>
                <a:gd name="connsiteY112" fmla="*/ 59922 h 75198"/>
                <a:gd name="connsiteX113" fmla="*/ 136962 w 362973"/>
                <a:gd name="connsiteY113" fmla="*/ 57986 h 75198"/>
                <a:gd name="connsiteX114" fmla="*/ 136962 w 362973"/>
                <a:gd name="connsiteY114" fmla="*/ 16460 h 75198"/>
                <a:gd name="connsiteX115" fmla="*/ 138910 w 362973"/>
                <a:gd name="connsiteY115" fmla="*/ 14523 h 75198"/>
                <a:gd name="connsiteX116" fmla="*/ 146159 w 362973"/>
                <a:gd name="connsiteY116" fmla="*/ 14523 h 75198"/>
                <a:gd name="connsiteX117" fmla="*/ 147890 w 362973"/>
                <a:gd name="connsiteY117" fmla="*/ 16460 h 75198"/>
                <a:gd name="connsiteX118" fmla="*/ 147890 w 362973"/>
                <a:gd name="connsiteY118" fmla="*/ 57986 h 75198"/>
                <a:gd name="connsiteX119" fmla="*/ 128307 w 362973"/>
                <a:gd name="connsiteY119" fmla="*/ 57986 h 75198"/>
                <a:gd name="connsiteX120" fmla="*/ 126901 w 362973"/>
                <a:gd name="connsiteY120" fmla="*/ 59814 h 75198"/>
                <a:gd name="connsiteX121" fmla="*/ 107967 w 362973"/>
                <a:gd name="connsiteY121" fmla="*/ 59814 h 75198"/>
                <a:gd name="connsiteX122" fmla="*/ 106561 w 362973"/>
                <a:gd name="connsiteY122" fmla="*/ 58201 h 75198"/>
                <a:gd name="connsiteX123" fmla="*/ 106561 w 362973"/>
                <a:gd name="connsiteY123" fmla="*/ 53575 h 75198"/>
                <a:gd name="connsiteX124" fmla="*/ 107967 w 362973"/>
                <a:gd name="connsiteY124" fmla="*/ 51853 h 75198"/>
                <a:gd name="connsiteX125" fmla="*/ 117488 w 362973"/>
                <a:gd name="connsiteY125" fmla="*/ 51853 h 75198"/>
                <a:gd name="connsiteX126" fmla="*/ 117488 w 362973"/>
                <a:gd name="connsiteY126" fmla="*/ 30230 h 75198"/>
                <a:gd name="connsiteX127" fmla="*/ 109915 w 362973"/>
                <a:gd name="connsiteY127" fmla="*/ 21301 h 75198"/>
                <a:gd name="connsiteX128" fmla="*/ 108508 w 362973"/>
                <a:gd name="connsiteY128" fmla="*/ 19795 h 75198"/>
                <a:gd name="connsiteX129" fmla="*/ 108508 w 362973"/>
                <a:gd name="connsiteY129" fmla="*/ 19257 h 75198"/>
                <a:gd name="connsiteX130" fmla="*/ 110131 w 362973"/>
                <a:gd name="connsiteY130" fmla="*/ 14738 h 75198"/>
                <a:gd name="connsiteX131" fmla="*/ 112511 w 362973"/>
                <a:gd name="connsiteY131" fmla="*/ 13447 h 75198"/>
                <a:gd name="connsiteX132" fmla="*/ 128307 w 362973"/>
                <a:gd name="connsiteY132" fmla="*/ 30660 h 75198"/>
                <a:gd name="connsiteX133" fmla="*/ 128307 w 362973"/>
                <a:gd name="connsiteY133" fmla="*/ 57878 h 75198"/>
                <a:gd name="connsiteX134" fmla="*/ 100935 w 362973"/>
                <a:gd name="connsiteY134" fmla="*/ 36362 h 75198"/>
                <a:gd name="connsiteX135" fmla="*/ 99204 w 362973"/>
                <a:gd name="connsiteY135" fmla="*/ 38944 h 75198"/>
                <a:gd name="connsiteX136" fmla="*/ 91847 w 362973"/>
                <a:gd name="connsiteY136" fmla="*/ 42709 h 75198"/>
                <a:gd name="connsiteX137" fmla="*/ 91198 w 362973"/>
                <a:gd name="connsiteY137" fmla="*/ 42817 h 75198"/>
                <a:gd name="connsiteX138" fmla="*/ 90008 w 362973"/>
                <a:gd name="connsiteY138" fmla="*/ 41526 h 75198"/>
                <a:gd name="connsiteX139" fmla="*/ 90008 w 362973"/>
                <a:gd name="connsiteY139" fmla="*/ 16352 h 75198"/>
                <a:gd name="connsiteX140" fmla="*/ 90332 w 362973"/>
                <a:gd name="connsiteY140" fmla="*/ 14846 h 75198"/>
                <a:gd name="connsiteX141" fmla="*/ 91955 w 362973"/>
                <a:gd name="connsiteY141" fmla="*/ 14416 h 75198"/>
                <a:gd name="connsiteX142" fmla="*/ 99204 w 362973"/>
                <a:gd name="connsiteY142" fmla="*/ 14416 h 75198"/>
                <a:gd name="connsiteX143" fmla="*/ 100827 w 362973"/>
                <a:gd name="connsiteY143" fmla="*/ 15922 h 75198"/>
                <a:gd name="connsiteX144" fmla="*/ 100827 w 362973"/>
                <a:gd name="connsiteY144" fmla="*/ 36254 h 75198"/>
                <a:gd name="connsiteX145" fmla="*/ 56252 w 362973"/>
                <a:gd name="connsiteY145" fmla="*/ 73047 h 75198"/>
                <a:gd name="connsiteX146" fmla="*/ 54088 w 362973"/>
                <a:gd name="connsiteY146" fmla="*/ 75198 h 75198"/>
                <a:gd name="connsiteX147" fmla="*/ 47597 w 362973"/>
                <a:gd name="connsiteY147" fmla="*/ 75198 h 75198"/>
                <a:gd name="connsiteX148" fmla="*/ 45541 w 362973"/>
                <a:gd name="connsiteY148" fmla="*/ 73047 h 75198"/>
                <a:gd name="connsiteX149" fmla="*/ 45541 w 362973"/>
                <a:gd name="connsiteY149" fmla="*/ 32812 h 75198"/>
                <a:gd name="connsiteX150" fmla="*/ 47164 w 362973"/>
                <a:gd name="connsiteY150" fmla="*/ 30660 h 75198"/>
                <a:gd name="connsiteX151" fmla="*/ 53980 w 362973"/>
                <a:gd name="connsiteY151" fmla="*/ 30660 h 75198"/>
                <a:gd name="connsiteX152" fmla="*/ 56252 w 362973"/>
                <a:gd name="connsiteY152" fmla="*/ 32704 h 75198"/>
                <a:gd name="connsiteX153" fmla="*/ 56252 w 362973"/>
                <a:gd name="connsiteY153" fmla="*/ 73047 h 75198"/>
                <a:gd name="connsiteX154" fmla="*/ 77133 w 362973"/>
                <a:gd name="connsiteY154" fmla="*/ 16460 h 75198"/>
                <a:gd name="connsiteX155" fmla="*/ 83191 w 362973"/>
                <a:gd name="connsiteY155" fmla="*/ 29154 h 75198"/>
                <a:gd name="connsiteX156" fmla="*/ 78972 w 362973"/>
                <a:gd name="connsiteY156" fmla="*/ 50240 h 75198"/>
                <a:gd name="connsiteX157" fmla="*/ 65448 w 362973"/>
                <a:gd name="connsiteY157" fmla="*/ 60137 h 75198"/>
                <a:gd name="connsiteX158" fmla="*/ 61337 w 362973"/>
                <a:gd name="connsiteY158" fmla="*/ 59492 h 75198"/>
                <a:gd name="connsiteX159" fmla="*/ 60580 w 362973"/>
                <a:gd name="connsiteY159" fmla="*/ 57663 h 75198"/>
                <a:gd name="connsiteX160" fmla="*/ 61229 w 362973"/>
                <a:gd name="connsiteY160" fmla="*/ 53360 h 75198"/>
                <a:gd name="connsiteX161" fmla="*/ 62635 w 362973"/>
                <a:gd name="connsiteY161" fmla="*/ 52499 h 75198"/>
                <a:gd name="connsiteX162" fmla="*/ 64150 w 362973"/>
                <a:gd name="connsiteY162" fmla="*/ 52714 h 75198"/>
                <a:gd name="connsiteX163" fmla="*/ 69884 w 362973"/>
                <a:gd name="connsiteY163" fmla="*/ 45506 h 75198"/>
                <a:gd name="connsiteX164" fmla="*/ 71723 w 362973"/>
                <a:gd name="connsiteY164" fmla="*/ 30445 h 75198"/>
                <a:gd name="connsiteX165" fmla="*/ 68802 w 362973"/>
                <a:gd name="connsiteY165" fmla="*/ 23345 h 75198"/>
                <a:gd name="connsiteX166" fmla="*/ 60471 w 362973"/>
                <a:gd name="connsiteY166" fmla="*/ 21516 h 75198"/>
                <a:gd name="connsiteX167" fmla="*/ 48246 w 362973"/>
                <a:gd name="connsiteY167" fmla="*/ 23452 h 75198"/>
                <a:gd name="connsiteX168" fmla="*/ 47056 w 362973"/>
                <a:gd name="connsiteY168" fmla="*/ 23775 h 75198"/>
                <a:gd name="connsiteX169" fmla="*/ 46298 w 362973"/>
                <a:gd name="connsiteY169" fmla="*/ 22807 h 75198"/>
                <a:gd name="connsiteX170" fmla="*/ 44243 w 362973"/>
                <a:gd name="connsiteY170" fmla="*/ 18289 h 75198"/>
                <a:gd name="connsiteX171" fmla="*/ 44892 w 362973"/>
                <a:gd name="connsiteY171" fmla="*/ 16137 h 75198"/>
                <a:gd name="connsiteX172" fmla="*/ 62419 w 362973"/>
                <a:gd name="connsiteY172" fmla="*/ 13555 h 75198"/>
                <a:gd name="connsiteX173" fmla="*/ 77241 w 362973"/>
                <a:gd name="connsiteY173" fmla="*/ 16460 h 75198"/>
                <a:gd name="connsiteX174" fmla="*/ 12326 w 362973"/>
                <a:gd name="connsiteY174" fmla="*/ 57986 h 75198"/>
                <a:gd name="connsiteX175" fmla="*/ 10271 w 362973"/>
                <a:gd name="connsiteY175" fmla="*/ 59922 h 75198"/>
                <a:gd name="connsiteX176" fmla="*/ 3347 w 362973"/>
                <a:gd name="connsiteY176" fmla="*/ 59922 h 75198"/>
                <a:gd name="connsiteX177" fmla="*/ 1940 w 362973"/>
                <a:gd name="connsiteY177" fmla="*/ 59599 h 75198"/>
                <a:gd name="connsiteX178" fmla="*/ 1507 w 362973"/>
                <a:gd name="connsiteY178" fmla="*/ 57986 h 75198"/>
                <a:gd name="connsiteX179" fmla="*/ 1507 w 362973"/>
                <a:gd name="connsiteY179" fmla="*/ 33780 h 75198"/>
                <a:gd name="connsiteX180" fmla="*/ 3455 w 362973"/>
                <a:gd name="connsiteY180" fmla="*/ 31844 h 75198"/>
                <a:gd name="connsiteX181" fmla="*/ 10271 w 362973"/>
                <a:gd name="connsiteY181" fmla="*/ 31844 h 75198"/>
                <a:gd name="connsiteX182" fmla="*/ 12218 w 362973"/>
                <a:gd name="connsiteY182" fmla="*/ 33780 h 75198"/>
                <a:gd name="connsiteX183" fmla="*/ 12218 w 362973"/>
                <a:gd name="connsiteY183" fmla="*/ 57986 h 75198"/>
                <a:gd name="connsiteX184" fmla="*/ 36994 w 362973"/>
                <a:gd name="connsiteY184" fmla="*/ 58201 h 75198"/>
                <a:gd name="connsiteX185" fmla="*/ 35479 w 362973"/>
                <a:gd name="connsiteY185" fmla="*/ 59814 h 75198"/>
                <a:gd name="connsiteX186" fmla="*/ 28014 w 362973"/>
                <a:gd name="connsiteY186" fmla="*/ 59814 h 75198"/>
                <a:gd name="connsiteX187" fmla="*/ 26175 w 362973"/>
                <a:gd name="connsiteY187" fmla="*/ 58093 h 75198"/>
                <a:gd name="connsiteX188" fmla="*/ 26175 w 362973"/>
                <a:gd name="connsiteY188" fmla="*/ 31091 h 75198"/>
                <a:gd name="connsiteX189" fmla="*/ 22496 w 362973"/>
                <a:gd name="connsiteY189" fmla="*/ 23452 h 75198"/>
                <a:gd name="connsiteX190" fmla="*/ 14923 w 362973"/>
                <a:gd name="connsiteY190" fmla="*/ 21408 h 75198"/>
                <a:gd name="connsiteX191" fmla="*/ 4320 w 362973"/>
                <a:gd name="connsiteY191" fmla="*/ 23775 h 75198"/>
                <a:gd name="connsiteX192" fmla="*/ 3455 w 362973"/>
                <a:gd name="connsiteY192" fmla="*/ 24098 h 75198"/>
                <a:gd name="connsiteX193" fmla="*/ 2156 w 362973"/>
                <a:gd name="connsiteY193" fmla="*/ 22807 h 75198"/>
                <a:gd name="connsiteX194" fmla="*/ 209 w 362973"/>
                <a:gd name="connsiteY194" fmla="*/ 18934 h 75198"/>
                <a:gd name="connsiteX195" fmla="*/ 1074 w 362973"/>
                <a:gd name="connsiteY195" fmla="*/ 16675 h 75198"/>
                <a:gd name="connsiteX196" fmla="*/ 16979 w 362973"/>
                <a:gd name="connsiteY196" fmla="*/ 13340 h 75198"/>
                <a:gd name="connsiteX197" fmla="*/ 31909 w 362973"/>
                <a:gd name="connsiteY197" fmla="*/ 17858 h 75198"/>
                <a:gd name="connsiteX198" fmla="*/ 37102 w 362973"/>
                <a:gd name="connsiteY198" fmla="*/ 30553 h 75198"/>
                <a:gd name="connsiteX199" fmla="*/ 37102 w 362973"/>
                <a:gd name="connsiteY199" fmla="*/ 58201 h 7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362973" h="75198">
                  <a:moveTo>
                    <a:pt x="362541" y="57555"/>
                  </a:moveTo>
                  <a:cubicBezTo>
                    <a:pt x="362541" y="57555"/>
                    <a:pt x="362974" y="58416"/>
                    <a:pt x="362974" y="58954"/>
                  </a:cubicBezTo>
                  <a:cubicBezTo>
                    <a:pt x="362974" y="59599"/>
                    <a:pt x="362649" y="59922"/>
                    <a:pt x="362108" y="59922"/>
                  </a:cubicBezTo>
                  <a:lnTo>
                    <a:pt x="353453" y="59922"/>
                  </a:lnTo>
                  <a:cubicBezTo>
                    <a:pt x="352371" y="59922"/>
                    <a:pt x="351613" y="59492"/>
                    <a:pt x="351073" y="58631"/>
                  </a:cubicBezTo>
                  <a:lnTo>
                    <a:pt x="336683" y="36577"/>
                  </a:lnTo>
                  <a:cubicBezTo>
                    <a:pt x="335926" y="37545"/>
                    <a:pt x="335493" y="39051"/>
                    <a:pt x="335168" y="41203"/>
                  </a:cubicBezTo>
                  <a:lnTo>
                    <a:pt x="333221" y="58416"/>
                  </a:lnTo>
                  <a:cubicBezTo>
                    <a:pt x="333221" y="59061"/>
                    <a:pt x="333005" y="59492"/>
                    <a:pt x="332680" y="59599"/>
                  </a:cubicBezTo>
                  <a:cubicBezTo>
                    <a:pt x="332355" y="59814"/>
                    <a:pt x="332031" y="59922"/>
                    <a:pt x="331382" y="59922"/>
                  </a:cubicBezTo>
                  <a:lnTo>
                    <a:pt x="324025" y="59922"/>
                  </a:lnTo>
                  <a:cubicBezTo>
                    <a:pt x="323051" y="59922"/>
                    <a:pt x="322726" y="59384"/>
                    <a:pt x="322835" y="58308"/>
                  </a:cubicBezTo>
                  <a:lnTo>
                    <a:pt x="324782" y="43140"/>
                  </a:lnTo>
                  <a:cubicBezTo>
                    <a:pt x="325431" y="38621"/>
                    <a:pt x="328028" y="34748"/>
                    <a:pt x="332464" y="31521"/>
                  </a:cubicBezTo>
                  <a:lnTo>
                    <a:pt x="322726" y="16998"/>
                  </a:lnTo>
                  <a:cubicBezTo>
                    <a:pt x="322726" y="16998"/>
                    <a:pt x="322294" y="16137"/>
                    <a:pt x="322294" y="15707"/>
                  </a:cubicBezTo>
                  <a:cubicBezTo>
                    <a:pt x="322294" y="15061"/>
                    <a:pt x="322618" y="14631"/>
                    <a:pt x="323267" y="14631"/>
                  </a:cubicBezTo>
                  <a:lnTo>
                    <a:pt x="331598" y="14631"/>
                  </a:lnTo>
                  <a:cubicBezTo>
                    <a:pt x="332680" y="14631"/>
                    <a:pt x="333546" y="15061"/>
                    <a:pt x="334087" y="15814"/>
                  </a:cubicBezTo>
                  <a:lnTo>
                    <a:pt x="346961" y="34748"/>
                  </a:lnTo>
                  <a:cubicBezTo>
                    <a:pt x="347935" y="33780"/>
                    <a:pt x="348476" y="32382"/>
                    <a:pt x="348584" y="30660"/>
                  </a:cubicBezTo>
                  <a:lnTo>
                    <a:pt x="350099" y="16029"/>
                  </a:lnTo>
                  <a:cubicBezTo>
                    <a:pt x="350099" y="15061"/>
                    <a:pt x="350748" y="14631"/>
                    <a:pt x="351830" y="14631"/>
                  </a:cubicBezTo>
                  <a:lnTo>
                    <a:pt x="359295" y="14631"/>
                  </a:lnTo>
                  <a:cubicBezTo>
                    <a:pt x="360377" y="14631"/>
                    <a:pt x="360810" y="15276"/>
                    <a:pt x="360702" y="16567"/>
                  </a:cubicBezTo>
                  <a:lnTo>
                    <a:pt x="359295" y="27971"/>
                  </a:lnTo>
                  <a:cubicBezTo>
                    <a:pt x="358646" y="33457"/>
                    <a:pt x="355617" y="37438"/>
                    <a:pt x="350423" y="39912"/>
                  </a:cubicBezTo>
                  <a:lnTo>
                    <a:pt x="362324" y="57663"/>
                  </a:lnTo>
                  <a:close/>
                  <a:moveTo>
                    <a:pt x="312448" y="14523"/>
                  </a:moveTo>
                  <a:cubicBezTo>
                    <a:pt x="315694" y="14523"/>
                    <a:pt x="317101" y="16137"/>
                    <a:pt x="316668" y="19364"/>
                  </a:cubicBezTo>
                  <a:lnTo>
                    <a:pt x="314071" y="40450"/>
                  </a:lnTo>
                  <a:cubicBezTo>
                    <a:pt x="313314" y="45937"/>
                    <a:pt x="311366" y="50455"/>
                    <a:pt x="308012" y="54113"/>
                  </a:cubicBezTo>
                  <a:cubicBezTo>
                    <a:pt x="304226" y="58201"/>
                    <a:pt x="299141" y="60460"/>
                    <a:pt x="292649" y="60998"/>
                  </a:cubicBezTo>
                  <a:cubicBezTo>
                    <a:pt x="291892" y="60998"/>
                    <a:pt x="291351" y="60998"/>
                    <a:pt x="291135" y="60890"/>
                  </a:cubicBezTo>
                  <a:cubicBezTo>
                    <a:pt x="290918" y="60783"/>
                    <a:pt x="290702" y="60352"/>
                    <a:pt x="290594" y="59707"/>
                  </a:cubicBezTo>
                  <a:lnTo>
                    <a:pt x="289836" y="55296"/>
                  </a:lnTo>
                  <a:cubicBezTo>
                    <a:pt x="289836" y="54543"/>
                    <a:pt x="289836" y="54113"/>
                    <a:pt x="289836" y="53898"/>
                  </a:cubicBezTo>
                  <a:cubicBezTo>
                    <a:pt x="289945" y="53682"/>
                    <a:pt x="290377" y="53467"/>
                    <a:pt x="291135" y="53467"/>
                  </a:cubicBezTo>
                  <a:cubicBezTo>
                    <a:pt x="298383" y="52714"/>
                    <a:pt x="302278" y="49056"/>
                    <a:pt x="303036" y="42386"/>
                  </a:cubicBezTo>
                  <a:lnTo>
                    <a:pt x="305091" y="22592"/>
                  </a:lnTo>
                  <a:lnTo>
                    <a:pt x="284102" y="22592"/>
                  </a:lnTo>
                  <a:cubicBezTo>
                    <a:pt x="282804" y="22592"/>
                    <a:pt x="282155" y="21946"/>
                    <a:pt x="282155" y="20763"/>
                  </a:cubicBezTo>
                  <a:lnTo>
                    <a:pt x="282155" y="2152"/>
                  </a:lnTo>
                  <a:cubicBezTo>
                    <a:pt x="282155" y="1291"/>
                    <a:pt x="282155" y="753"/>
                    <a:pt x="282371" y="430"/>
                  </a:cubicBezTo>
                  <a:cubicBezTo>
                    <a:pt x="282588" y="215"/>
                    <a:pt x="283020" y="0"/>
                    <a:pt x="283778" y="0"/>
                  </a:cubicBezTo>
                  <a:lnTo>
                    <a:pt x="291026" y="0"/>
                  </a:lnTo>
                  <a:cubicBezTo>
                    <a:pt x="292108" y="0"/>
                    <a:pt x="292649" y="538"/>
                    <a:pt x="292649" y="1614"/>
                  </a:cubicBezTo>
                  <a:lnTo>
                    <a:pt x="292649" y="14738"/>
                  </a:lnTo>
                  <a:lnTo>
                    <a:pt x="312340" y="14738"/>
                  </a:lnTo>
                  <a:close/>
                  <a:moveTo>
                    <a:pt x="251212" y="73047"/>
                  </a:moveTo>
                  <a:cubicBezTo>
                    <a:pt x="251212" y="74445"/>
                    <a:pt x="250455" y="75198"/>
                    <a:pt x="249048" y="75198"/>
                  </a:cubicBezTo>
                  <a:lnTo>
                    <a:pt x="242557" y="75198"/>
                  </a:lnTo>
                  <a:cubicBezTo>
                    <a:pt x="241150" y="75198"/>
                    <a:pt x="240501" y="74445"/>
                    <a:pt x="240501" y="73047"/>
                  </a:cubicBezTo>
                  <a:lnTo>
                    <a:pt x="240501" y="32812"/>
                  </a:lnTo>
                  <a:cubicBezTo>
                    <a:pt x="240501" y="31413"/>
                    <a:pt x="241042" y="30660"/>
                    <a:pt x="242124" y="30660"/>
                  </a:cubicBezTo>
                  <a:lnTo>
                    <a:pt x="248940" y="30660"/>
                  </a:lnTo>
                  <a:cubicBezTo>
                    <a:pt x="250455" y="30660"/>
                    <a:pt x="251104" y="31306"/>
                    <a:pt x="251104" y="32704"/>
                  </a:cubicBezTo>
                  <a:lnTo>
                    <a:pt x="251104" y="73047"/>
                  </a:lnTo>
                  <a:close/>
                  <a:moveTo>
                    <a:pt x="271985" y="16460"/>
                  </a:moveTo>
                  <a:cubicBezTo>
                    <a:pt x="275988" y="18934"/>
                    <a:pt x="278044" y="23130"/>
                    <a:pt x="278044" y="29154"/>
                  </a:cubicBezTo>
                  <a:cubicBezTo>
                    <a:pt x="278044" y="37438"/>
                    <a:pt x="276637" y="44538"/>
                    <a:pt x="273824" y="50240"/>
                  </a:cubicBezTo>
                  <a:cubicBezTo>
                    <a:pt x="270578" y="56802"/>
                    <a:pt x="266034" y="60137"/>
                    <a:pt x="260300" y="60137"/>
                  </a:cubicBezTo>
                  <a:cubicBezTo>
                    <a:pt x="258677" y="60137"/>
                    <a:pt x="257271" y="59922"/>
                    <a:pt x="256189" y="59492"/>
                  </a:cubicBezTo>
                  <a:cubicBezTo>
                    <a:pt x="255540" y="59277"/>
                    <a:pt x="255323" y="58631"/>
                    <a:pt x="255432" y="57663"/>
                  </a:cubicBezTo>
                  <a:lnTo>
                    <a:pt x="256081" y="53360"/>
                  </a:lnTo>
                  <a:cubicBezTo>
                    <a:pt x="256081" y="52499"/>
                    <a:pt x="256622" y="52284"/>
                    <a:pt x="257595" y="52499"/>
                  </a:cubicBezTo>
                  <a:cubicBezTo>
                    <a:pt x="258028" y="52714"/>
                    <a:pt x="258569" y="52714"/>
                    <a:pt x="259110" y="52714"/>
                  </a:cubicBezTo>
                  <a:cubicBezTo>
                    <a:pt x="261490" y="52714"/>
                    <a:pt x="263438" y="50347"/>
                    <a:pt x="264844" y="45506"/>
                  </a:cubicBezTo>
                  <a:cubicBezTo>
                    <a:pt x="266143" y="41418"/>
                    <a:pt x="266683" y="36362"/>
                    <a:pt x="266683" y="30445"/>
                  </a:cubicBezTo>
                  <a:cubicBezTo>
                    <a:pt x="266683" y="27110"/>
                    <a:pt x="265710" y="24636"/>
                    <a:pt x="263762" y="23345"/>
                  </a:cubicBezTo>
                  <a:cubicBezTo>
                    <a:pt x="262031" y="22161"/>
                    <a:pt x="259218" y="21516"/>
                    <a:pt x="255432" y="21516"/>
                  </a:cubicBezTo>
                  <a:cubicBezTo>
                    <a:pt x="250888" y="21516"/>
                    <a:pt x="246776" y="22161"/>
                    <a:pt x="243206" y="23452"/>
                  </a:cubicBezTo>
                  <a:cubicBezTo>
                    <a:pt x="242557" y="23668"/>
                    <a:pt x="242124" y="23775"/>
                    <a:pt x="242016" y="23775"/>
                  </a:cubicBezTo>
                  <a:cubicBezTo>
                    <a:pt x="241800" y="23775"/>
                    <a:pt x="241475" y="23345"/>
                    <a:pt x="241259" y="22807"/>
                  </a:cubicBezTo>
                  <a:lnTo>
                    <a:pt x="239203" y="18289"/>
                  </a:lnTo>
                  <a:cubicBezTo>
                    <a:pt x="238770" y="17213"/>
                    <a:pt x="238987" y="16460"/>
                    <a:pt x="239852" y="16137"/>
                  </a:cubicBezTo>
                  <a:cubicBezTo>
                    <a:pt x="243747" y="14416"/>
                    <a:pt x="249589" y="13555"/>
                    <a:pt x="257379" y="13555"/>
                  </a:cubicBezTo>
                  <a:cubicBezTo>
                    <a:pt x="264087" y="13555"/>
                    <a:pt x="268956" y="14523"/>
                    <a:pt x="272201" y="16460"/>
                  </a:cubicBezTo>
                  <a:moveTo>
                    <a:pt x="218430" y="13770"/>
                  </a:moveTo>
                  <a:cubicBezTo>
                    <a:pt x="228276" y="13770"/>
                    <a:pt x="233144" y="20655"/>
                    <a:pt x="233144" y="34533"/>
                  </a:cubicBezTo>
                  <a:cubicBezTo>
                    <a:pt x="233144" y="42386"/>
                    <a:pt x="231521" y="48626"/>
                    <a:pt x="228167" y="53252"/>
                  </a:cubicBezTo>
                  <a:cubicBezTo>
                    <a:pt x="224489" y="58308"/>
                    <a:pt x="219296" y="60783"/>
                    <a:pt x="212480" y="60783"/>
                  </a:cubicBezTo>
                  <a:cubicBezTo>
                    <a:pt x="201228" y="60783"/>
                    <a:pt x="195277" y="54005"/>
                    <a:pt x="194520" y="40342"/>
                  </a:cubicBezTo>
                  <a:lnTo>
                    <a:pt x="193222" y="16567"/>
                  </a:lnTo>
                  <a:cubicBezTo>
                    <a:pt x="193222" y="15169"/>
                    <a:pt x="193763" y="14523"/>
                    <a:pt x="194953" y="14523"/>
                  </a:cubicBezTo>
                  <a:lnTo>
                    <a:pt x="202202" y="14523"/>
                  </a:lnTo>
                  <a:cubicBezTo>
                    <a:pt x="203500" y="14523"/>
                    <a:pt x="204257" y="15061"/>
                    <a:pt x="204257" y="16245"/>
                  </a:cubicBezTo>
                  <a:lnTo>
                    <a:pt x="205447" y="42279"/>
                  </a:lnTo>
                  <a:cubicBezTo>
                    <a:pt x="205772" y="49594"/>
                    <a:pt x="208260" y="53360"/>
                    <a:pt x="212913" y="53360"/>
                  </a:cubicBezTo>
                  <a:cubicBezTo>
                    <a:pt x="218971" y="53360"/>
                    <a:pt x="221892" y="47335"/>
                    <a:pt x="221892" y="35394"/>
                  </a:cubicBezTo>
                  <a:cubicBezTo>
                    <a:pt x="221892" y="26465"/>
                    <a:pt x="220161" y="21946"/>
                    <a:pt x="216699" y="21946"/>
                  </a:cubicBezTo>
                  <a:cubicBezTo>
                    <a:pt x="215834" y="21946"/>
                    <a:pt x="214860" y="22377"/>
                    <a:pt x="213778" y="23130"/>
                  </a:cubicBezTo>
                  <a:cubicBezTo>
                    <a:pt x="212913" y="23668"/>
                    <a:pt x="212372" y="23560"/>
                    <a:pt x="212047" y="22699"/>
                  </a:cubicBezTo>
                  <a:lnTo>
                    <a:pt x="210100" y="17428"/>
                  </a:lnTo>
                  <a:cubicBezTo>
                    <a:pt x="209775" y="16675"/>
                    <a:pt x="209991" y="16029"/>
                    <a:pt x="210641" y="15599"/>
                  </a:cubicBezTo>
                  <a:cubicBezTo>
                    <a:pt x="212480" y="14416"/>
                    <a:pt x="215076" y="13878"/>
                    <a:pt x="218322" y="13878"/>
                  </a:cubicBezTo>
                  <a:moveTo>
                    <a:pt x="186298" y="58523"/>
                  </a:moveTo>
                  <a:cubicBezTo>
                    <a:pt x="186298" y="59384"/>
                    <a:pt x="185865" y="59814"/>
                    <a:pt x="185107" y="59814"/>
                  </a:cubicBezTo>
                  <a:lnTo>
                    <a:pt x="176560" y="59814"/>
                  </a:lnTo>
                  <a:cubicBezTo>
                    <a:pt x="175803" y="59814"/>
                    <a:pt x="175370" y="59384"/>
                    <a:pt x="175370" y="58523"/>
                  </a:cubicBezTo>
                  <a:lnTo>
                    <a:pt x="175370" y="30338"/>
                  </a:lnTo>
                  <a:cubicBezTo>
                    <a:pt x="175370" y="24205"/>
                    <a:pt x="172341" y="21193"/>
                    <a:pt x="166390" y="21193"/>
                  </a:cubicBezTo>
                  <a:cubicBezTo>
                    <a:pt x="163361" y="21193"/>
                    <a:pt x="160332" y="21946"/>
                    <a:pt x="157194" y="23345"/>
                  </a:cubicBezTo>
                  <a:cubicBezTo>
                    <a:pt x="156329" y="23775"/>
                    <a:pt x="155679" y="23668"/>
                    <a:pt x="155355" y="23022"/>
                  </a:cubicBezTo>
                  <a:lnTo>
                    <a:pt x="153407" y="18611"/>
                  </a:lnTo>
                  <a:cubicBezTo>
                    <a:pt x="153407" y="18611"/>
                    <a:pt x="153083" y="17643"/>
                    <a:pt x="153191" y="17428"/>
                  </a:cubicBezTo>
                  <a:cubicBezTo>
                    <a:pt x="153191" y="17213"/>
                    <a:pt x="153624" y="16998"/>
                    <a:pt x="154165" y="16675"/>
                  </a:cubicBezTo>
                  <a:cubicBezTo>
                    <a:pt x="157411" y="14738"/>
                    <a:pt x="162171" y="13878"/>
                    <a:pt x="168338" y="13878"/>
                  </a:cubicBezTo>
                  <a:cubicBezTo>
                    <a:pt x="180239" y="13878"/>
                    <a:pt x="186189" y="19580"/>
                    <a:pt x="186189" y="30983"/>
                  </a:cubicBezTo>
                  <a:lnTo>
                    <a:pt x="186189" y="58739"/>
                  </a:lnTo>
                  <a:close/>
                  <a:moveTo>
                    <a:pt x="147890" y="57986"/>
                  </a:moveTo>
                  <a:cubicBezTo>
                    <a:pt x="147890" y="59277"/>
                    <a:pt x="147349" y="59922"/>
                    <a:pt x="146159" y="59922"/>
                  </a:cubicBezTo>
                  <a:lnTo>
                    <a:pt x="138802" y="59922"/>
                  </a:lnTo>
                  <a:cubicBezTo>
                    <a:pt x="137612" y="59922"/>
                    <a:pt x="136962" y="59277"/>
                    <a:pt x="136962" y="57986"/>
                  </a:cubicBezTo>
                  <a:lnTo>
                    <a:pt x="136962" y="16460"/>
                  </a:lnTo>
                  <a:cubicBezTo>
                    <a:pt x="136962" y="15169"/>
                    <a:pt x="137612" y="14523"/>
                    <a:pt x="138910" y="14523"/>
                  </a:cubicBezTo>
                  <a:lnTo>
                    <a:pt x="146159" y="14523"/>
                  </a:lnTo>
                  <a:cubicBezTo>
                    <a:pt x="147241" y="14523"/>
                    <a:pt x="147890" y="15169"/>
                    <a:pt x="147890" y="16460"/>
                  </a:cubicBezTo>
                  <a:lnTo>
                    <a:pt x="147890" y="57986"/>
                  </a:lnTo>
                  <a:close/>
                  <a:moveTo>
                    <a:pt x="128307" y="57986"/>
                  </a:moveTo>
                  <a:cubicBezTo>
                    <a:pt x="128307" y="59169"/>
                    <a:pt x="127874" y="59814"/>
                    <a:pt x="126901" y="59814"/>
                  </a:cubicBezTo>
                  <a:lnTo>
                    <a:pt x="107967" y="59814"/>
                  </a:lnTo>
                  <a:cubicBezTo>
                    <a:pt x="106994" y="59814"/>
                    <a:pt x="106561" y="59277"/>
                    <a:pt x="106561" y="58201"/>
                  </a:cubicBezTo>
                  <a:lnTo>
                    <a:pt x="106561" y="53575"/>
                  </a:lnTo>
                  <a:cubicBezTo>
                    <a:pt x="106561" y="52391"/>
                    <a:pt x="106994" y="51853"/>
                    <a:pt x="107967" y="51853"/>
                  </a:cubicBezTo>
                  <a:lnTo>
                    <a:pt x="117488" y="51853"/>
                  </a:lnTo>
                  <a:lnTo>
                    <a:pt x="117488" y="30230"/>
                  </a:lnTo>
                  <a:cubicBezTo>
                    <a:pt x="117488" y="25174"/>
                    <a:pt x="115000" y="22161"/>
                    <a:pt x="109915" y="21301"/>
                  </a:cubicBezTo>
                  <a:cubicBezTo>
                    <a:pt x="108941" y="21193"/>
                    <a:pt x="108508" y="20655"/>
                    <a:pt x="108508" y="19795"/>
                  </a:cubicBezTo>
                  <a:cubicBezTo>
                    <a:pt x="108508" y="19687"/>
                    <a:pt x="108508" y="19472"/>
                    <a:pt x="108508" y="19257"/>
                  </a:cubicBezTo>
                  <a:lnTo>
                    <a:pt x="110131" y="14738"/>
                  </a:lnTo>
                  <a:cubicBezTo>
                    <a:pt x="110456" y="13770"/>
                    <a:pt x="111321" y="13340"/>
                    <a:pt x="112511" y="13447"/>
                  </a:cubicBezTo>
                  <a:cubicBezTo>
                    <a:pt x="123006" y="14631"/>
                    <a:pt x="128307" y="20333"/>
                    <a:pt x="128307" y="30660"/>
                  </a:cubicBezTo>
                  <a:lnTo>
                    <a:pt x="128307" y="57878"/>
                  </a:lnTo>
                  <a:close/>
                  <a:moveTo>
                    <a:pt x="100935" y="36362"/>
                  </a:moveTo>
                  <a:cubicBezTo>
                    <a:pt x="100935" y="37545"/>
                    <a:pt x="100394" y="38406"/>
                    <a:pt x="99204" y="38944"/>
                  </a:cubicBezTo>
                  <a:lnTo>
                    <a:pt x="91847" y="42709"/>
                  </a:lnTo>
                  <a:cubicBezTo>
                    <a:pt x="91847" y="42709"/>
                    <a:pt x="91414" y="42817"/>
                    <a:pt x="91198" y="42817"/>
                  </a:cubicBezTo>
                  <a:cubicBezTo>
                    <a:pt x="90440" y="42817"/>
                    <a:pt x="90008" y="42386"/>
                    <a:pt x="90008" y="41526"/>
                  </a:cubicBezTo>
                  <a:lnTo>
                    <a:pt x="90008" y="16352"/>
                  </a:lnTo>
                  <a:cubicBezTo>
                    <a:pt x="90008" y="15599"/>
                    <a:pt x="90116" y="15061"/>
                    <a:pt x="90332" y="14846"/>
                  </a:cubicBezTo>
                  <a:cubicBezTo>
                    <a:pt x="90548" y="14631"/>
                    <a:pt x="91089" y="14416"/>
                    <a:pt x="91955" y="14416"/>
                  </a:cubicBezTo>
                  <a:lnTo>
                    <a:pt x="99204" y="14416"/>
                  </a:lnTo>
                  <a:cubicBezTo>
                    <a:pt x="100286" y="14416"/>
                    <a:pt x="100827" y="14954"/>
                    <a:pt x="100827" y="15922"/>
                  </a:cubicBezTo>
                  <a:lnTo>
                    <a:pt x="100827" y="36254"/>
                  </a:lnTo>
                  <a:close/>
                  <a:moveTo>
                    <a:pt x="56252" y="73047"/>
                  </a:moveTo>
                  <a:cubicBezTo>
                    <a:pt x="56252" y="74445"/>
                    <a:pt x="55495" y="75198"/>
                    <a:pt x="54088" y="75198"/>
                  </a:cubicBezTo>
                  <a:lnTo>
                    <a:pt x="47597" y="75198"/>
                  </a:lnTo>
                  <a:cubicBezTo>
                    <a:pt x="46190" y="75198"/>
                    <a:pt x="45541" y="74445"/>
                    <a:pt x="45541" y="73047"/>
                  </a:cubicBezTo>
                  <a:lnTo>
                    <a:pt x="45541" y="32812"/>
                  </a:lnTo>
                  <a:cubicBezTo>
                    <a:pt x="45541" y="31413"/>
                    <a:pt x="46082" y="30660"/>
                    <a:pt x="47164" y="30660"/>
                  </a:cubicBezTo>
                  <a:lnTo>
                    <a:pt x="53980" y="30660"/>
                  </a:lnTo>
                  <a:cubicBezTo>
                    <a:pt x="55495" y="30660"/>
                    <a:pt x="56252" y="31306"/>
                    <a:pt x="56252" y="32704"/>
                  </a:cubicBezTo>
                  <a:lnTo>
                    <a:pt x="56252" y="73047"/>
                  </a:lnTo>
                  <a:close/>
                  <a:moveTo>
                    <a:pt x="77133" y="16460"/>
                  </a:moveTo>
                  <a:cubicBezTo>
                    <a:pt x="81136" y="18934"/>
                    <a:pt x="83191" y="23130"/>
                    <a:pt x="83191" y="29154"/>
                  </a:cubicBezTo>
                  <a:cubicBezTo>
                    <a:pt x="83191" y="37438"/>
                    <a:pt x="81785" y="44538"/>
                    <a:pt x="78972" y="50240"/>
                  </a:cubicBezTo>
                  <a:cubicBezTo>
                    <a:pt x="75726" y="56802"/>
                    <a:pt x="71182" y="60137"/>
                    <a:pt x="65448" y="60137"/>
                  </a:cubicBezTo>
                  <a:cubicBezTo>
                    <a:pt x="63825" y="60137"/>
                    <a:pt x="62419" y="59922"/>
                    <a:pt x="61337" y="59492"/>
                  </a:cubicBezTo>
                  <a:cubicBezTo>
                    <a:pt x="60688" y="59277"/>
                    <a:pt x="60471" y="58631"/>
                    <a:pt x="60580" y="57663"/>
                  </a:cubicBezTo>
                  <a:lnTo>
                    <a:pt x="61229" y="53360"/>
                  </a:lnTo>
                  <a:cubicBezTo>
                    <a:pt x="61229" y="52499"/>
                    <a:pt x="61770" y="52284"/>
                    <a:pt x="62635" y="52499"/>
                  </a:cubicBezTo>
                  <a:cubicBezTo>
                    <a:pt x="63068" y="52714"/>
                    <a:pt x="63609" y="52714"/>
                    <a:pt x="64150" y="52714"/>
                  </a:cubicBezTo>
                  <a:cubicBezTo>
                    <a:pt x="66530" y="52714"/>
                    <a:pt x="68478" y="50347"/>
                    <a:pt x="69884" y="45506"/>
                  </a:cubicBezTo>
                  <a:cubicBezTo>
                    <a:pt x="71182" y="41418"/>
                    <a:pt x="71723" y="36362"/>
                    <a:pt x="71723" y="30445"/>
                  </a:cubicBezTo>
                  <a:cubicBezTo>
                    <a:pt x="71723" y="27110"/>
                    <a:pt x="70750" y="24636"/>
                    <a:pt x="68802" y="23345"/>
                  </a:cubicBezTo>
                  <a:cubicBezTo>
                    <a:pt x="67071" y="22161"/>
                    <a:pt x="64258" y="21516"/>
                    <a:pt x="60471" y="21516"/>
                  </a:cubicBezTo>
                  <a:cubicBezTo>
                    <a:pt x="55927" y="21516"/>
                    <a:pt x="51816" y="22161"/>
                    <a:pt x="48246" y="23452"/>
                  </a:cubicBezTo>
                  <a:cubicBezTo>
                    <a:pt x="47597" y="23668"/>
                    <a:pt x="47164" y="23775"/>
                    <a:pt x="47056" y="23775"/>
                  </a:cubicBezTo>
                  <a:cubicBezTo>
                    <a:pt x="46839" y="23775"/>
                    <a:pt x="46515" y="23345"/>
                    <a:pt x="46298" y="22807"/>
                  </a:cubicBezTo>
                  <a:lnTo>
                    <a:pt x="44243" y="18289"/>
                  </a:lnTo>
                  <a:cubicBezTo>
                    <a:pt x="43810" y="17213"/>
                    <a:pt x="44026" y="16460"/>
                    <a:pt x="44892" y="16137"/>
                  </a:cubicBezTo>
                  <a:cubicBezTo>
                    <a:pt x="48787" y="14416"/>
                    <a:pt x="54629" y="13555"/>
                    <a:pt x="62419" y="13555"/>
                  </a:cubicBezTo>
                  <a:cubicBezTo>
                    <a:pt x="69127" y="13555"/>
                    <a:pt x="73995" y="14523"/>
                    <a:pt x="77241" y="16460"/>
                  </a:cubicBezTo>
                  <a:moveTo>
                    <a:pt x="12326" y="57986"/>
                  </a:moveTo>
                  <a:cubicBezTo>
                    <a:pt x="12326" y="59277"/>
                    <a:pt x="11677" y="59922"/>
                    <a:pt x="10271" y="59922"/>
                  </a:cubicBezTo>
                  <a:lnTo>
                    <a:pt x="3347" y="59922"/>
                  </a:lnTo>
                  <a:cubicBezTo>
                    <a:pt x="2697" y="59922"/>
                    <a:pt x="2156" y="59814"/>
                    <a:pt x="1940" y="59599"/>
                  </a:cubicBezTo>
                  <a:cubicBezTo>
                    <a:pt x="1724" y="59384"/>
                    <a:pt x="1507" y="58846"/>
                    <a:pt x="1507" y="57986"/>
                  </a:cubicBezTo>
                  <a:lnTo>
                    <a:pt x="1507" y="33780"/>
                  </a:lnTo>
                  <a:cubicBezTo>
                    <a:pt x="1507" y="32489"/>
                    <a:pt x="2156" y="31844"/>
                    <a:pt x="3455" y="31844"/>
                  </a:cubicBezTo>
                  <a:lnTo>
                    <a:pt x="10271" y="31844"/>
                  </a:lnTo>
                  <a:cubicBezTo>
                    <a:pt x="11569" y="31844"/>
                    <a:pt x="12218" y="32489"/>
                    <a:pt x="12218" y="33780"/>
                  </a:cubicBezTo>
                  <a:lnTo>
                    <a:pt x="12218" y="57986"/>
                  </a:lnTo>
                  <a:close/>
                  <a:moveTo>
                    <a:pt x="36994" y="58201"/>
                  </a:moveTo>
                  <a:cubicBezTo>
                    <a:pt x="36994" y="59277"/>
                    <a:pt x="36453" y="59814"/>
                    <a:pt x="35479" y="59814"/>
                  </a:cubicBezTo>
                  <a:lnTo>
                    <a:pt x="28014" y="59814"/>
                  </a:lnTo>
                  <a:cubicBezTo>
                    <a:pt x="26824" y="59814"/>
                    <a:pt x="26175" y="59277"/>
                    <a:pt x="26175" y="58093"/>
                  </a:cubicBezTo>
                  <a:lnTo>
                    <a:pt x="26175" y="31091"/>
                  </a:lnTo>
                  <a:cubicBezTo>
                    <a:pt x="26175" y="27648"/>
                    <a:pt x="24985" y="25174"/>
                    <a:pt x="22496" y="23452"/>
                  </a:cubicBezTo>
                  <a:cubicBezTo>
                    <a:pt x="20549" y="22054"/>
                    <a:pt x="18060" y="21408"/>
                    <a:pt x="14923" y="21408"/>
                  </a:cubicBezTo>
                  <a:cubicBezTo>
                    <a:pt x="10812" y="21408"/>
                    <a:pt x="7241" y="22161"/>
                    <a:pt x="4320" y="23775"/>
                  </a:cubicBezTo>
                  <a:cubicBezTo>
                    <a:pt x="3996" y="23990"/>
                    <a:pt x="3671" y="24098"/>
                    <a:pt x="3455" y="24098"/>
                  </a:cubicBezTo>
                  <a:cubicBezTo>
                    <a:pt x="3022" y="24098"/>
                    <a:pt x="2589" y="23668"/>
                    <a:pt x="2156" y="22807"/>
                  </a:cubicBezTo>
                  <a:lnTo>
                    <a:pt x="209" y="18934"/>
                  </a:lnTo>
                  <a:cubicBezTo>
                    <a:pt x="-224" y="18073"/>
                    <a:pt x="-7" y="17320"/>
                    <a:pt x="1074" y="16675"/>
                  </a:cubicBezTo>
                  <a:cubicBezTo>
                    <a:pt x="5294" y="14416"/>
                    <a:pt x="10595" y="13340"/>
                    <a:pt x="16979" y="13340"/>
                  </a:cubicBezTo>
                  <a:cubicBezTo>
                    <a:pt x="23362" y="13340"/>
                    <a:pt x="28447" y="14846"/>
                    <a:pt x="31909" y="17858"/>
                  </a:cubicBezTo>
                  <a:cubicBezTo>
                    <a:pt x="35371" y="20870"/>
                    <a:pt x="37102" y="25066"/>
                    <a:pt x="37102" y="30553"/>
                  </a:cubicBezTo>
                  <a:lnTo>
                    <a:pt x="37102" y="58201"/>
                  </a:lnTo>
                  <a:close/>
                </a:path>
              </a:pathLst>
            </a:custGeom>
            <a:solidFill>
              <a:schemeClr val="bg1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6170DFB-A1CE-0D06-5D4A-A59BE67D539A}"/>
                </a:ext>
              </a:extLst>
            </p:cNvPr>
            <p:cNvSpPr/>
            <p:nvPr/>
          </p:nvSpPr>
          <p:spPr>
            <a:xfrm>
              <a:off x="10608432" y="2455277"/>
              <a:ext cx="230090" cy="61212"/>
            </a:xfrm>
            <a:custGeom>
              <a:avLst/>
              <a:gdLst>
                <a:gd name="connsiteX0" fmla="*/ 225795 w 230090"/>
                <a:gd name="connsiteY0" fmla="*/ 14738 h 61212"/>
                <a:gd name="connsiteX1" fmla="*/ 230014 w 230090"/>
                <a:gd name="connsiteY1" fmla="*/ 19580 h 61212"/>
                <a:gd name="connsiteX2" fmla="*/ 227418 w 230090"/>
                <a:gd name="connsiteY2" fmla="*/ 40665 h 61212"/>
                <a:gd name="connsiteX3" fmla="*/ 221359 w 230090"/>
                <a:gd name="connsiteY3" fmla="*/ 54328 h 61212"/>
                <a:gd name="connsiteX4" fmla="*/ 205996 w 230090"/>
                <a:gd name="connsiteY4" fmla="*/ 61213 h 61212"/>
                <a:gd name="connsiteX5" fmla="*/ 204481 w 230090"/>
                <a:gd name="connsiteY5" fmla="*/ 61105 h 61212"/>
                <a:gd name="connsiteX6" fmla="*/ 203940 w 230090"/>
                <a:gd name="connsiteY6" fmla="*/ 59922 h 61212"/>
                <a:gd name="connsiteX7" fmla="*/ 203183 w 230090"/>
                <a:gd name="connsiteY7" fmla="*/ 55511 h 61212"/>
                <a:gd name="connsiteX8" fmla="*/ 203183 w 230090"/>
                <a:gd name="connsiteY8" fmla="*/ 54005 h 61212"/>
                <a:gd name="connsiteX9" fmla="*/ 204481 w 230090"/>
                <a:gd name="connsiteY9" fmla="*/ 53575 h 61212"/>
                <a:gd name="connsiteX10" fmla="*/ 216382 w 230090"/>
                <a:gd name="connsiteY10" fmla="*/ 42494 h 61212"/>
                <a:gd name="connsiteX11" fmla="*/ 218438 w 230090"/>
                <a:gd name="connsiteY11" fmla="*/ 22699 h 61212"/>
                <a:gd name="connsiteX12" fmla="*/ 197449 w 230090"/>
                <a:gd name="connsiteY12" fmla="*/ 22699 h 61212"/>
                <a:gd name="connsiteX13" fmla="*/ 195501 w 230090"/>
                <a:gd name="connsiteY13" fmla="*/ 20871 h 61212"/>
                <a:gd name="connsiteX14" fmla="*/ 195501 w 230090"/>
                <a:gd name="connsiteY14" fmla="*/ 2152 h 61212"/>
                <a:gd name="connsiteX15" fmla="*/ 195718 w 230090"/>
                <a:gd name="connsiteY15" fmla="*/ 430 h 61212"/>
                <a:gd name="connsiteX16" fmla="*/ 197124 w 230090"/>
                <a:gd name="connsiteY16" fmla="*/ 0 h 61212"/>
                <a:gd name="connsiteX17" fmla="*/ 204373 w 230090"/>
                <a:gd name="connsiteY17" fmla="*/ 0 h 61212"/>
                <a:gd name="connsiteX18" fmla="*/ 205996 w 230090"/>
                <a:gd name="connsiteY18" fmla="*/ 1614 h 61212"/>
                <a:gd name="connsiteX19" fmla="*/ 205996 w 230090"/>
                <a:gd name="connsiteY19" fmla="*/ 14738 h 61212"/>
                <a:gd name="connsiteX20" fmla="*/ 225687 w 230090"/>
                <a:gd name="connsiteY20" fmla="*/ 14738 h 61212"/>
                <a:gd name="connsiteX21" fmla="*/ 190633 w 230090"/>
                <a:gd name="connsiteY21" fmla="*/ 36577 h 61212"/>
                <a:gd name="connsiteX22" fmla="*/ 188902 w 230090"/>
                <a:gd name="connsiteY22" fmla="*/ 39159 h 61212"/>
                <a:gd name="connsiteX23" fmla="*/ 181545 w 230090"/>
                <a:gd name="connsiteY23" fmla="*/ 42924 h 61212"/>
                <a:gd name="connsiteX24" fmla="*/ 180895 w 230090"/>
                <a:gd name="connsiteY24" fmla="*/ 43032 h 61212"/>
                <a:gd name="connsiteX25" fmla="*/ 179705 w 230090"/>
                <a:gd name="connsiteY25" fmla="*/ 41741 h 61212"/>
                <a:gd name="connsiteX26" fmla="*/ 179705 w 230090"/>
                <a:gd name="connsiteY26" fmla="*/ 16567 h 61212"/>
                <a:gd name="connsiteX27" fmla="*/ 180030 w 230090"/>
                <a:gd name="connsiteY27" fmla="*/ 15061 h 61212"/>
                <a:gd name="connsiteX28" fmla="*/ 181653 w 230090"/>
                <a:gd name="connsiteY28" fmla="*/ 14738 h 61212"/>
                <a:gd name="connsiteX29" fmla="*/ 188902 w 230090"/>
                <a:gd name="connsiteY29" fmla="*/ 14738 h 61212"/>
                <a:gd name="connsiteX30" fmla="*/ 190524 w 230090"/>
                <a:gd name="connsiteY30" fmla="*/ 16245 h 61212"/>
                <a:gd name="connsiteX31" fmla="*/ 190524 w 230090"/>
                <a:gd name="connsiteY31" fmla="*/ 36577 h 61212"/>
                <a:gd name="connsiteX32" fmla="*/ 170725 w 230090"/>
                <a:gd name="connsiteY32" fmla="*/ 14738 h 61212"/>
                <a:gd name="connsiteX33" fmla="*/ 172348 w 230090"/>
                <a:gd name="connsiteY33" fmla="*/ 17213 h 61212"/>
                <a:gd name="connsiteX34" fmla="*/ 170834 w 230090"/>
                <a:gd name="connsiteY34" fmla="*/ 35717 h 61212"/>
                <a:gd name="connsiteX35" fmla="*/ 163801 w 230090"/>
                <a:gd name="connsiteY35" fmla="*/ 54220 h 61212"/>
                <a:gd name="connsiteX36" fmla="*/ 147248 w 230090"/>
                <a:gd name="connsiteY36" fmla="*/ 61105 h 61212"/>
                <a:gd name="connsiteX37" fmla="*/ 125393 w 230090"/>
                <a:gd name="connsiteY37" fmla="*/ 36470 h 61212"/>
                <a:gd name="connsiteX38" fmla="*/ 123987 w 230090"/>
                <a:gd name="connsiteY38" fmla="*/ 16675 h 61212"/>
                <a:gd name="connsiteX39" fmla="*/ 125718 w 230090"/>
                <a:gd name="connsiteY39" fmla="*/ 14738 h 61212"/>
                <a:gd name="connsiteX40" fmla="*/ 133075 w 230090"/>
                <a:gd name="connsiteY40" fmla="*/ 14738 h 61212"/>
                <a:gd name="connsiteX41" fmla="*/ 134914 w 230090"/>
                <a:gd name="connsiteY41" fmla="*/ 16460 h 61212"/>
                <a:gd name="connsiteX42" fmla="*/ 135888 w 230090"/>
                <a:gd name="connsiteY42" fmla="*/ 35932 h 61212"/>
                <a:gd name="connsiteX43" fmla="*/ 136645 w 230090"/>
                <a:gd name="connsiteY43" fmla="*/ 42064 h 61212"/>
                <a:gd name="connsiteX44" fmla="*/ 141622 w 230090"/>
                <a:gd name="connsiteY44" fmla="*/ 36254 h 61212"/>
                <a:gd name="connsiteX45" fmla="*/ 142920 w 230090"/>
                <a:gd name="connsiteY45" fmla="*/ 27003 h 61212"/>
                <a:gd name="connsiteX46" fmla="*/ 142920 w 230090"/>
                <a:gd name="connsiteY46" fmla="*/ 16782 h 61212"/>
                <a:gd name="connsiteX47" fmla="*/ 145084 w 230090"/>
                <a:gd name="connsiteY47" fmla="*/ 14738 h 61212"/>
                <a:gd name="connsiteX48" fmla="*/ 150926 w 230090"/>
                <a:gd name="connsiteY48" fmla="*/ 14738 h 61212"/>
                <a:gd name="connsiteX49" fmla="*/ 153090 w 230090"/>
                <a:gd name="connsiteY49" fmla="*/ 16782 h 61212"/>
                <a:gd name="connsiteX50" fmla="*/ 153090 w 230090"/>
                <a:gd name="connsiteY50" fmla="*/ 25819 h 61212"/>
                <a:gd name="connsiteX51" fmla="*/ 148979 w 230090"/>
                <a:gd name="connsiteY51" fmla="*/ 39159 h 61212"/>
                <a:gd name="connsiteX52" fmla="*/ 137619 w 230090"/>
                <a:gd name="connsiteY52" fmla="*/ 46905 h 61212"/>
                <a:gd name="connsiteX53" fmla="*/ 140973 w 230090"/>
                <a:gd name="connsiteY53" fmla="*/ 51746 h 61212"/>
                <a:gd name="connsiteX54" fmla="*/ 147248 w 230090"/>
                <a:gd name="connsiteY54" fmla="*/ 53575 h 61212"/>
                <a:gd name="connsiteX55" fmla="*/ 156228 w 230090"/>
                <a:gd name="connsiteY55" fmla="*/ 49487 h 61212"/>
                <a:gd name="connsiteX56" fmla="*/ 160447 w 230090"/>
                <a:gd name="connsiteY56" fmla="*/ 36577 h 61212"/>
                <a:gd name="connsiteX57" fmla="*/ 161529 w 230090"/>
                <a:gd name="connsiteY57" fmla="*/ 16245 h 61212"/>
                <a:gd name="connsiteX58" fmla="*/ 163477 w 230090"/>
                <a:gd name="connsiteY58" fmla="*/ 14523 h 61212"/>
                <a:gd name="connsiteX59" fmla="*/ 170617 w 230090"/>
                <a:gd name="connsiteY59" fmla="*/ 14523 h 61212"/>
                <a:gd name="connsiteX60" fmla="*/ 117063 w 230090"/>
                <a:gd name="connsiteY60" fmla="*/ 58739 h 61212"/>
                <a:gd name="connsiteX61" fmla="*/ 115873 w 230090"/>
                <a:gd name="connsiteY61" fmla="*/ 60030 h 61212"/>
                <a:gd name="connsiteX62" fmla="*/ 107326 w 230090"/>
                <a:gd name="connsiteY62" fmla="*/ 60030 h 61212"/>
                <a:gd name="connsiteX63" fmla="*/ 106135 w 230090"/>
                <a:gd name="connsiteY63" fmla="*/ 58739 h 61212"/>
                <a:gd name="connsiteX64" fmla="*/ 106135 w 230090"/>
                <a:gd name="connsiteY64" fmla="*/ 30553 h 61212"/>
                <a:gd name="connsiteX65" fmla="*/ 97156 w 230090"/>
                <a:gd name="connsiteY65" fmla="*/ 21301 h 61212"/>
                <a:gd name="connsiteX66" fmla="*/ 87959 w 230090"/>
                <a:gd name="connsiteY66" fmla="*/ 23452 h 61212"/>
                <a:gd name="connsiteX67" fmla="*/ 86120 w 230090"/>
                <a:gd name="connsiteY67" fmla="*/ 23130 h 61212"/>
                <a:gd name="connsiteX68" fmla="*/ 84173 w 230090"/>
                <a:gd name="connsiteY68" fmla="*/ 18719 h 61212"/>
                <a:gd name="connsiteX69" fmla="*/ 83956 w 230090"/>
                <a:gd name="connsiteY69" fmla="*/ 17536 h 61212"/>
                <a:gd name="connsiteX70" fmla="*/ 84930 w 230090"/>
                <a:gd name="connsiteY70" fmla="*/ 16782 h 61212"/>
                <a:gd name="connsiteX71" fmla="*/ 99103 w 230090"/>
                <a:gd name="connsiteY71" fmla="*/ 13985 h 61212"/>
                <a:gd name="connsiteX72" fmla="*/ 116955 w 230090"/>
                <a:gd name="connsiteY72" fmla="*/ 31091 h 61212"/>
                <a:gd name="connsiteX73" fmla="*/ 116955 w 230090"/>
                <a:gd name="connsiteY73" fmla="*/ 58846 h 61212"/>
                <a:gd name="connsiteX74" fmla="*/ 80386 w 230090"/>
                <a:gd name="connsiteY74" fmla="*/ 57770 h 61212"/>
                <a:gd name="connsiteX75" fmla="*/ 80819 w 230090"/>
                <a:gd name="connsiteY75" fmla="*/ 59061 h 61212"/>
                <a:gd name="connsiteX76" fmla="*/ 79953 w 230090"/>
                <a:gd name="connsiteY76" fmla="*/ 60030 h 61212"/>
                <a:gd name="connsiteX77" fmla="*/ 71298 w 230090"/>
                <a:gd name="connsiteY77" fmla="*/ 60030 h 61212"/>
                <a:gd name="connsiteX78" fmla="*/ 68918 w 230090"/>
                <a:gd name="connsiteY78" fmla="*/ 58846 h 61212"/>
                <a:gd name="connsiteX79" fmla="*/ 54528 w 230090"/>
                <a:gd name="connsiteY79" fmla="*/ 36792 h 61212"/>
                <a:gd name="connsiteX80" fmla="*/ 53014 w 230090"/>
                <a:gd name="connsiteY80" fmla="*/ 41418 h 61212"/>
                <a:gd name="connsiteX81" fmla="*/ 51066 w 230090"/>
                <a:gd name="connsiteY81" fmla="*/ 58631 h 61212"/>
                <a:gd name="connsiteX82" fmla="*/ 50525 w 230090"/>
                <a:gd name="connsiteY82" fmla="*/ 59922 h 61212"/>
                <a:gd name="connsiteX83" fmla="*/ 49227 w 230090"/>
                <a:gd name="connsiteY83" fmla="*/ 60245 h 61212"/>
                <a:gd name="connsiteX84" fmla="*/ 41870 w 230090"/>
                <a:gd name="connsiteY84" fmla="*/ 60245 h 61212"/>
                <a:gd name="connsiteX85" fmla="*/ 40680 w 230090"/>
                <a:gd name="connsiteY85" fmla="*/ 58631 h 61212"/>
                <a:gd name="connsiteX86" fmla="*/ 42627 w 230090"/>
                <a:gd name="connsiteY86" fmla="*/ 43462 h 61212"/>
                <a:gd name="connsiteX87" fmla="*/ 50309 w 230090"/>
                <a:gd name="connsiteY87" fmla="*/ 31844 h 61212"/>
                <a:gd name="connsiteX88" fmla="*/ 40572 w 230090"/>
                <a:gd name="connsiteY88" fmla="*/ 17320 h 61212"/>
                <a:gd name="connsiteX89" fmla="*/ 40247 w 230090"/>
                <a:gd name="connsiteY89" fmla="*/ 16029 h 61212"/>
                <a:gd name="connsiteX90" fmla="*/ 41221 w 230090"/>
                <a:gd name="connsiteY90" fmla="*/ 14954 h 61212"/>
                <a:gd name="connsiteX91" fmla="*/ 49551 w 230090"/>
                <a:gd name="connsiteY91" fmla="*/ 14954 h 61212"/>
                <a:gd name="connsiteX92" fmla="*/ 52040 w 230090"/>
                <a:gd name="connsiteY92" fmla="*/ 16137 h 61212"/>
                <a:gd name="connsiteX93" fmla="*/ 64915 w 230090"/>
                <a:gd name="connsiteY93" fmla="*/ 35071 h 61212"/>
                <a:gd name="connsiteX94" fmla="*/ 66537 w 230090"/>
                <a:gd name="connsiteY94" fmla="*/ 30983 h 61212"/>
                <a:gd name="connsiteX95" fmla="*/ 68052 w 230090"/>
                <a:gd name="connsiteY95" fmla="*/ 16352 h 61212"/>
                <a:gd name="connsiteX96" fmla="*/ 69783 w 230090"/>
                <a:gd name="connsiteY96" fmla="*/ 14954 h 61212"/>
                <a:gd name="connsiteX97" fmla="*/ 77140 w 230090"/>
                <a:gd name="connsiteY97" fmla="*/ 14954 h 61212"/>
                <a:gd name="connsiteX98" fmla="*/ 78547 w 230090"/>
                <a:gd name="connsiteY98" fmla="*/ 16890 h 61212"/>
                <a:gd name="connsiteX99" fmla="*/ 77140 w 230090"/>
                <a:gd name="connsiteY99" fmla="*/ 28294 h 61212"/>
                <a:gd name="connsiteX100" fmla="*/ 68269 w 230090"/>
                <a:gd name="connsiteY100" fmla="*/ 40235 h 61212"/>
                <a:gd name="connsiteX101" fmla="*/ 80170 w 230090"/>
                <a:gd name="connsiteY101" fmla="*/ 57986 h 61212"/>
                <a:gd name="connsiteX102" fmla="*/ 30293 w 230090"/>
                <a:gd name="connsiteY102" fmla="*/ 14738 h 61212"/>
                <a:gd name="connsiteX103" fmla="*/ 34513 w 230090"/>
                <a:gd name="connsiteY103" fmla="*/ 19580 h 61212"/>
                <a:gd name="connsiteX104" fmla="*/ 31916 w 230090"/>
                <a:gd name="connsiteY104" fmla="*/ 40665 h 61212"/>
                <a:gd name="connsiteX105" fmla="*/ 25858 w 230090"/>
                <a:gd name="connsiteY105" fmla="*/ 54328 h 61212"/>
                <a:gd name="connsiteX106" fmla="*/ 10495 w 230090"/>
                <a:gd name="connsiteY106" fmla="*/ 61213 h 61212"/>
                <a:gd name="connsiteX107" fmla="*/ 8980 w 230090"/>
                <a:gd name="connsiteY107" fmla="*/ 61105 h 61212"/>
                <a:gd name="connsiteX108" fmla="*/ 8439 w 230090"/>
                <a:gd name="connsiteY108" fmla="*/ 59922 h 61212"/>
                <a:gd name="connsiteX109" fmla="*/ 7682 w 230090"/>
                <a:gd name="connsiteY109" fmla="*/ 55511 h 61212"/>
                <a:gd name="connsiteX110" fmla="*/ 7682 w 230090"/>
                <a:gd name="connsiteY110" fmla="*/ 54005 h 61212"/>
                <a:gd name="connsiteX111" fmla="*/ 8980 w 230090"/>
                <a:gd name="connsiteY111" fmla="*/ 53575 h 61212"/>
                <a:gd name="connsiteX112" fmla="*/ 20881 w 230090"/>
                <a:gd name="connsiteY112" fmla="*/ 42494 h 61212"/>
                <a:gd name="connsiteX113" fmla="*/ 22936 w 230090"/>
                <a:gd name="connsiteY113" fmla="*/ 22699 h 61212"/>
                <a:gd name="connsiteX114" fmla="*/ 1947 w 230090"/>
                <a:gd name="connsiteY114" fmla="*/ 22699 h 61212"/>
                <a:gd name="connsiteX115" fmla="*/ 0 w 230090"/>
                <a:gd name="connsiteY115" fmla="*/ 20871 h 61212"/>
                <a:gd name="connsiteX116" fmla="*/ 0 w 230090"/>
                <a:gd name="connsiteY116" fmla="*/ 2152 h 61212"/>
                <a:gd name="connsiteX117" fmla="*/ 216 w 230090"/>
                <a:gd name="connsiteY117" fmla="*/ 430 h 61212"/>
                <a:gd name="connsiteX118" fmla="*/ 1623 w 230090"/>
                <a:gd name="connsiteY118" fmla="*/ 0 h 61212"/>
                <a:gd name="connsiteX119" fmla="*/ 8872 w 230090"/>
                <a:gd name="connsiteY119" fmla="*/ 0 h 61212"/>
                <a:gd name="connsiteX120" fmla="*/ 10495 w 230090"/>
                <a:gd name="connsiteY120" fmla="*/ 1614 h 61212"/>
                <a:gd name="connsiteX121" fmla="*/ 10495 w 230090"/>
                <a:gd name="connsiteY121" fmla="*/ 14738 h 61212"/>
                <a:gd name="connsiteX122" fmla="*/ 30185 w 230090"/>
                <a:gd name="connsiteY122" fmla="*/ 14738 h 61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30090" h="61212">
                  <a:moveTo>
                    <a:pt x="225795" y="14738"/>
                  </a:moveTo>
                  <a:cubicBezTo>
                    <a:pt x="229040" y="14738"/>
                    <a:pt x="230447" y="16352"/>
                    <a:pt x="230014" y="19580"/>
                  </a:cubicBezTo>
                  <a:lnTo>
                    <a:pt x="227418" y="40665"/>
                  </a:lnTo>
                  <a:cubicBezTo>
                    <a:pt x="226660" y="46152"/>
                    <a:pt x="224713" y="50670"/>
                    <a:pt x="221359" y="54328"/>
                  </a:cubicBezTo>
                  <a:cubicBezTo>
                    <a:pt x="217572" y="58416"/>
                    <a:pt x="212487" y="60675"/>
                    <a:pt x="205996" y="61213"/>
                  </a:cubicBezTo>
                  <a:cubicBezTo>
                    <a:pt x="205238" y="61213"/>
                    <a:pt x="204697" y="61213"/>
                    <a:pt x="204481" y="61105"/>
                  </a:cubicBezTo>
                  <a:cubicBezTo>
                    <a:pt x="204265" y="60998"/>
                    <a:pt x="204048" y="60567"/>
                    <a:pt x="203940" y="59922"/>
                  </a:cubicBezTo>
                  <a:lnTo>
                    <a:pt x="203183" y="55511"/>
                  </a:lnTo>
                  <a:cubicBezTo>
                    <a:pt x="203183" y="54758"/>
                    <a:pt x="203183" y="54328"/>
                    <a:pt x="203183" y="54005"/>
                  </a:cubicBezTo>
                  <a:cubicBezTo>
                    <a:pt x="203291" y="53790"/>
                    <a:pt x="203724" y="53575"/>
                    <a:pt x="204481" y="53575"/>
                  </a:cubicBezTo>
                  <a:cubicBezTo>
                    <a:pt x="211730" y="52822"/>
                    <a:pt x="215625" y="49164"/>
                    <a:pt x="216382" y="42494"/>
                  </a:cubicBezTo>
                  <a:lnTo>
                    <a:pt x="218438" y="22699"/>
                  </a:lnTo>
                  <a:lnTo>
                    <a:pt x="197449" y="22699"/>
                  </a:lnTo>
                  <a:cubicBezTo>
                    <a:pt x="196150" y="22699"/>
                    <a:pt x="195501" y="22054"/>
                    <a:pt x="195501" y="20871"/>
                  </a:cubicBezTo>
                  <a:lnTo>
                    <a:pt x="195501" y="2152"/>
                  </a:lnTo>
                  <a:cubicBezTo>
                    <a:pt x="195501" y="1291"/>
                    <a:pt x="195501" y="753"/>
                    <a:pt x="195718" y="430"/>
                  </a:cubicBezTo>
                  <a:cubicBezTo>
                    <a:pt x="195934" y="215"/>
                    <a:pt x="196367" y="0"/>
                    <a:pt x="197124" y="0"/>
                  </a:cubicBezTo>
                  <a:lnTo>
                    <a:pt x="204373" y="0"/>
                  </a:lnTo>
                  <a:cubicBezTo>
                    <a:pt x="205455" y="0"/>
                    <a:pt x="205996" y="538"/>
                    <a:pt x="205996" y="1614"/>
                  </a:cubicBezTo>
                  <a:lnTo>
                    <a:pt x="205996" y="14738"/>
                  </a:lnTo>
                  <a:lnTo>
                    <a:pt x="225687" y="14738"/>
                  </a:lnTo>
                  <a:close/>
                  <a:moveTo>
                    <a:pt x="190633" y="36577"/>
                  </a:moveTo>
                  <a:cubicBezTo>
                    <a:pt x="190633" y="37761"/>
                    <a:pt x="190092" y="38621"/>
                    <a:pt x="188902" y="39159"/>
                  </a:cubicBezTo>
                  <a:lnTo>
                    <a:pt x="181545" y="42924"/>
                  </a:lnTo>
                  <a:cubicBezTo>
                    <a:pt x="181545" y="42924"/>
                    <a:pt x="181112" y="43032"/>
                    <a:pt x="180895" y="43032"/>
                  </a:cubicBezTo>
                  <a:cubicBezTo>
                    <a:pt x="180138" y="43032"/>
                    <a:pt x="179705" y="42602"/>
                    <a:pt x="179705" y="41741"/>
                  </a:cubicBezTo>
                  <a:lnTo>
                    <a:pt x="179705" y="16567"/>
                  </a:lnTo>
                  <a:cubicBezTo>
                    <a:pt x="179705" y="15814"/>
                    <a:pt x="179705" y="15276"/>
                    <a:pt x="180030" y="15061"/>
                  </a:cubicBezTo>
                  <a:cubicBezTo>
                    <a:pt x="180246" y="14846"/>
                    <a:pt x="180787" y="14738"/>
                    <a:pt x="181653" y="14738"/>
                  </a:cubicBezTo>
                  <a:lnTo>
                    <a:pt x="188902" y="14738"/>
                  </a:lnTo>
                  <a:cubicBezTo>
                    <a:pt x="189983" y="14738"/>
                    <a:pt x="190524" y="15276"/>
                    <a:pt x="190524" y="16245"/>
                  </a:cubicBezTo>
                  <a:lnTo>
                    <a:pt x="190524" y="36577"/>
                  </a:lnTo>
                  <a:close/>
                  <a:moveTo>
                    <a:pt x="170725" y="14738"/>
                  </a:moveTo>
                  <a:cubicBezTo>
                    <a:pt x="171916" y="14738"/>
                    <a:pt x="172457" y="15599"/>
                    <a:pt x="172348" y="17213"/>
                  </a:cubicBezTo>
                  <a:lnTo>
                    <a:pt x="170834" y="35717"/>
                  </a:lnTo>
                  <a:cubicBezTo>
                    <a:pt x="170185" y="43570"/>
                    <a:pt x="167912" y="49702"/>
                    <a:pt x="163801" y="54220"/>
                  </a:cubicBezTo>
                  <a:cubicBezTo>
                    <a:pt x="159690" y="58846"/>
                    <a:pt x="154172" y="61105"/>
                    <a:pt x="147248" y="61105"/>
                  </a:cubicBezTo>
                  <a:cubicBezTo>
                    <a:pt x="133832" y="61105"/>
                    <a:pt x="126584" y="52929"/>
                    <a:pt x="125393" y="36470"/>
                  </a:cubicBezTo>
                  <a:lnTo>
                    <a:pt x="123987" y="16675"/>
                  </a:lnTo>
                  <a:cubicBezTo>
                    <a:pt x="123987" y="15384"/>
                    <a:pt x="124420" y="14738"/>
                    <a:pt x="125718" y="14738"/>
                  </a:cubicBezTo>
                  <a:lnTo>
                    <a:pt x="133075" y="14738"/>
                  </a:lnTo>
                  <a:cubicBezTo>
                    <a:pt x="134157" y="14738"/>
                    <a:pt x="134806" y="15276"/>
                    <a:pt x="134914" y="16460"/>
                  </a:cubicBezTo>
                  <a:lnTo>
                    <a:pt x="135888" y="35932"/>
                  </a:lnTo>
                  <a:cubicBezTo>
                    <a:pt x="136104" y="39051"/>
                    <a:pt x="136321" y="41096"/>
                    <a:pt x="136645" y="42064"/>
                  </a:cubicBezTo>
                  <a:cubicBezTo>
                    <a:pt x="139025" y="40665"/>
                    <a:pt x="140648" y="38729"/>
                    <a:pt x="141622" y="36254"/>
                  </a:cubicBezTo>
                  <a:cubicBezTo>
                    <a:pt x="142488" y="34103"/>
                    <a:pt x="142920" y="30983"/>
                    <a:pt x="142920" y="27003"/>
                  </a:cubicBezTo>
                  <a:lnTo>
                    <a:pt x="142920" y="16782"/>
                  </a:lnTo>
                  <a:cubicBezTo>
                    <a:pt x="142920" y="15384"/>
                    <a:pt x="143678" y="14738"/>
                    <a:pt x="145084" y="14738"/>
                  </a:cubicBezTo>
                  <a:lnTo>
                    <a:pt x="150926" y="14738"/>
                  </a:lnTo>
                  <a:cubicBezTo>
                    <a:pt x="152333" y="14738"/>
                    <a:pt x="153090" y="15384"/>
                    <a:pt x="153090" y="16782"/>
                  </a:cubicBezTo>
                  <a:lnTo>
                    <a:pt x="153090" y="25819"/>
                  </a:lnTo>
                  <a:cubicBezTo>
                    <a:pt x="153090" y="31091"/>
                    <a:pt x="151684" y="35609"/>
                    <a:pt x="148979" y="39159"/>
                  </a:cubicBezTo>
                  <a:cubicBezTo>
                    <a:pt x="146274" y="42709"/>
                    <a:pt x="142488" y="45291"/>
                    <a:pt x="137619" y="46905"/>
                  </a:cubicBezTo>
                  <a:cubicBezTo>
                    <a:pt x="138160" y="48949"/>
                    <a:pt x="139242" y="50563"/>
                    <a:pt x="140973" y="51746"/>
                  </a:cubicBezTo>
                  <a:cubicBezTo>
                    <a:pt x="142704" y="52929"/>
                    <a:pt x="144868" y="53575"/>
                    <a:pt x="147248" y="53575"/>
                  </a:cubicBezTo>
                  <a:cubicBezTo>
                    <a:pt x="150926" y="53575"/>
                    <a:pt x="153956" y="52176"/>
                    <a:pt x="156228" y="49487"/>
                  </a:cubicBezTo>
                  <a:cubicBezTo>
                    <a:pt x="158716" y="46582"/>
                    <a:pt x="160123" y="42279"/>
                    <a:pt x="160447" y="36577"/>
                  </a:cubicBezTo>
                  <a:lnTo>
                    <a:pt x="161529" y="16245"/>
                  </a:lnTo>
                  <a:cubicBezTo>
                    <a:pt x="161529" y="15169"/>
                    <a:pt x="162287" y="14523"/>
                    <a:pt x="163477" y="14523"/>
                  </a:cubicBezTo>
                  <a:lnTo>
                    <a:pt x="170617" y="14523"/>
                  </a:lnTo>
                  <a:close/>
                  <a:moveTo>
                    <a:pt x="117063" y="58739"/>
                  </a:moveTo>
                  <a:cubicBezTo>
                    <a:pt x="117063" y="59599"/>
                    <a:pt x="116630" y="60030"/>
                    <a:pt x="115873" y="60030"/>
                  </a:cubicBezTo>
                  <a:lnTo>
                    <a:pt x="107326" y="60030"/>
                  </a:lnTo>
                  <a:cubicBezTo>
                    <a:pt x="106568" y="60030"/>
                    <a:pt x="106135" y="59599"/>
                    <a:pt x="106135" y="58739"/>
                  </a:cubicBezTo>
                  <a:lnTo>
                    <a:pt x="106135" y="30553"/>
                  </a:lnTo>
                  <a:cubicBezTo>
                    <a:pt x="106135" y="24421"/>
                    <a:pt x="103106" y="21301"/>
                    <a:pt x="97156" y="21301"/>
                  </a:cubicBezTo>
                  <a:cubicBezTo>
                    <a:pt x="94126" y="21301"/>
                    <a:pt x="91097" y="22054"/>
                    <a:pt x="87959" y="23452"/>
                  </a:cubicBezTo>
                  <a:cubicBezTo>
                    <a:pt x="87094" y="23883"/>
                    <a:pt x="86445" y="23775"/>
                    <a:pt x="86120" y="23130"/>
                  </a:cubicBezTo>
                  <a:lnTo>
                    <a:pt x="84173" y="18719"/>
                  </a:lnTo>
                  <a:cubicBezTo>
                    <a:pt x="83956" y="18181"/>
                    <a:pt x="83848" y="17751"/>
                    <a:pt x="83956" y="17536"/>
                  </a:cubicBezTo>
                  <a:cubicBezTo>
                    <a:pt x="83956" y="17320"/>
                    <a:pt x="84389" y="17105"/>
                    <a:pt x="84930" y="16782"/>
                  </a:cubicBezTo>
                  <a:cubicBezTo>
                    <a:pt x="88176" y="14846"/>
                    <a:pt x="92936" y="13985"/>
                    <a:pt x="99103" y="13985"/>
                  </a:cubicBezTo>
                  <a:cubicBezTo>
                    <a:pt x="111004" y="13985"/>
                    <a:pt x="116955" y="19687"/>
                    <a:pt x="116955" y="31091"/>
                  </a:cubicBezTo>
                  <a:lnTo>
                    <a:pt x="116955" y="58846"/>
                  </a:lnTo>
                  <a:close/>
                  <a:moveTo>
                    <a:pt x="80386" y="57770"/>
                  </a:moveTo>
                  <a:cubicBezTo>
                    <a:pt x="80386" y="57770"/>
                    <a:pt x="80819" y="58631"/>
                    <a:pt x="80819" y="59061"/>
                  </a:cubicBezTo>
                  <a:cubicBezTo>
                    <a:pt x="80819" y="59707"/>
                    <a:pt x="80494" y="60030"/>
                    <a:pt x="79953" y="60030"/>
                  </a:cubicBezTo>
                  <a:lnTo>
                    <a:pt x="71298" y="60030"/>
                  </a:lnTo>
                  <a:cubicBezTo>
                    <a:pt x="70216" y="60030"/>
                    <a:pt x="69459" y="59599"/>
                    <a:pt x="68918" y="58846"/>
                  </a:cubicBezTo>
                  <a:lnTo>
                    <a:pt x="54528" y="36792"/>
                  </a:lnTo>
                  <a:cubicBezTo>
                    <a:pt x="53771" y="37761"/>
                    <a:pt x="53338" y="39267"/>
                    <a:pt x="53014" y="41418"/>
                  </a:cubicBezTo>
                  <a:lnTo>
                    <a:pt x="51066" y="58631"/>
                  </a:lnTo>
                  <a:cubicBezTo>
                    <a:pt x="51066" y="59277"/>
                    <a:pt x="50850" y="59707"/>
                    <a:pt x="50525" y="59922"/>
                  </a:cubicBezTo>
                  <a:cubicBezTo>
                    <a:pt x="50201" y="60137"/>
                    <a:pt x="49768" y="60245"/>
                    <a:pt x="49227" y="60245"/>
                  </a:cubicBezTo>
                  <a:lnTo>
                    <a:pt x="41870" y="60245"/>
                  </a:lnTo>
                  <a:cubicBezTo>
                    <a:pt x="40896" y="60245"/>
                    <a:pt x="40572" y="59707"/>
                    <a:pt x="40680" y="58631"/>
                  </a:cubicBezTo>
                  <a:lnTo>
                    <a:pt x="42627" y="43462"/>
                  </a:lnTo>
                  <a:cubicBezTo>
                    <a:pt x="43276" y="38944"/>
                    <a:pt x="45873" y="35071"/>
                    <a:pt x="50309" y="31844"/>
                  </a:cubicBezTo>
                  <a:lnTo>
                    <a:pt x="40572" y="17320"/>
                  </a:lnTo>
                  <a:cubicBezTo>
                    <a:pt x="40572" y="17320"/>
                    <a:pt x="40247" y="16460"/>
                    <a:pt x="40247" y="16029"/>
                  </a:cubicBezTo>
                  <a:cubicBezTo>
                    <a:pt x="40247" y="15384"/>
                    <a:pt x="40572" y="14954"/>
                    <a:pt x="41221" y="14954"/>
                  </a:cubicBezTo>
                  <a:lnTo>
                    <a:pt x="49551" y="14954"/>
                  </a:lnTo>
                  <a:cubicBezTo>
                    <a:pt x="50633" y="14954"/>
                    <a:pt x="51391" y="15384"/>
                    <a:pt x="52040" y="16137"/>
                  </a:cubicBezTo>
                  <a:lnTo>
                    <a:pt x="64915" y="35071"/>
                  </a:lnTo>
                  <a:cubicBezTo>
                    <a:pt x="65888" y="34103"/>
                    <a:pt x="66321" y="32704"/>
                    <a:pt x="66537" y="30983"/>
                  </a:cubicBezTo>
                  <a:lnTo>
                    <a:pt x="68052" y="16352"/>
                  </a:lnTo>
                  <a:cubicBezTo>
                    <a:pt x="68052" y="15384"/>
                    <a:pt x="68701" y="14954"/>
                    <a:pt x="69783" y="14954"/>
                  </a:cubicBezTo>
                  <a:lnTo>
                    <a:pt x="77140" y="14954"/>
                  </a:lnTo>
                  <a:cubicBezTo>
                    <a:pt x="78222" y="14954"/>
                    <a:pt x="78655" y="15599"/>
                    <a:pt x="78547" y="16890"/>
                  </a:cubicBezTo>
                  <a:lnTo>
                    <a:pt x="77140" y="28294"/>
                  </a:lnTo>
                  <a:cubicBezTo>
                    <a:pt x="76491" y="33780"/>
                    <a:pt x="73462" y="37761"/>
                    <a:pt x="68269" y="40235"/>
                  </a:cubicBezTo>
                  <a:lnTo>
                    <a:pt x="80170" y="57986"/>
                  </a:lnTo>
                  <a:close/>
                  <a:moveTo>
                    <a:pt x="30293" y="14738"/>
                  </a:moveTo>
                  <a:cubicBezTo>
                    <a:pt x="33539" y="14738"/>
                    <a:pt x="34946" y="16352"/>
                    <a:pt x="34513" y="19580"/>
                  </a:cubicBezTo>
                  <a:lnTo>
                    <a:pt x="31916" y="40665"/>
                  </a:lnTo>
                  <a:cubicBezTo>
                    <a:pt x="31159" y="46152"/>
                    <a:pt x="29212" y="50670"/>
                    <a:pt x="25858" y="54328"/>
                  </a:cubicBezTo>
                  <a:cubicBezTo>
                    <a:pt x="22071" y="58416"/>
                    <a:pt x="16986" y="60675"/>
                    <a:pt x="10495" y="61213"/>
                  </a:cubicBezTo>
                  <a:cubicBezTo>
                    <a:pt x="9737" y="61213"/>
                    <a:pt x="9196" y="61213"/>
                    <a:pt x="8980" y="61105"/>
                  </a:cubicBezTo>
                  <a:cubicBezTo>
                    <a:pt x="8763" y="60998"/>
                    <a:pt x="8547" y="60567"/>
                    <a:pt x="8439" y="59922"/>
                  </a:cubicBezTo>
                  <a:lnTo>
                    <a:pt x="7682" y="55511"/>
                  </a:lnTo>
                  <a:cubicBezTo>
                    <a:pt x="7682" y="54758"/>
                    <a:pt x="7682" y="54328"/>
                    <a:pt x="7682" y="54005"/>
                  </a:cubicBezTo>
                  <a:cubicBezTo>
                    <a:pt x="7790" y="53790"/>
                    <a:pt x="8223" y="53575"/>
                    <a:pt x="8980" y="53575"/>
                  </a:cubicBezTo>
                  <a:cubicBezTo>
                    <a:pt x="16229" y="52822"/>
                    <a:pt x="20124" y="49164"/>
                    <a:pt x="20881" y="42494"/>
                  </a:cubicBezTo>
                  <a:lnTo>
                    <a:pt x="22936" y="22699"/>
                  </a:lnTo>
                  <a:lnTo>
                    <a:pt x="1947" y="22699"/>
                  </a:lnTo>
                  <a:cubicBezTo>
                    <a:pt x="649" y="22699"/>
                    <a:pt x="0" y="22054"/>
                    <a:pt x="0" y="20871"/>
                  </a:cubicBezTo>
                  <a:lnTo>
                    <a:pt x="0" y="2152"/>
                  </a:lnTo>
                  <a:cubicBezTo>
                    <a:pt x="0" y="1291"/>
                    <a:pt x="0" y="753"/>
                    <a:pt x="216" y="430"/>
                  </a:cubicBezTo>
                  <a:cubicBezTo>
                    <a:pt x="433" y="215"/>
                    <a:pt x="866" y="0"/>
                    <a:pt x="1623" y="0"/>
                  </a:cubicBezTo>
                  <a:lnTo>
                    <a:pt x="8872" y="0"/>
                  </a:lnTo>
                  <a:cubicBezTo>
                    <a:pt x="9954" y="0"/>
                    <a:pt x="10495" y="538"/>
                    <a:pt x="10495" y="1614"/>
                  </a:cubicBezTo>
                  <a:lnTo>
                    <a:pt x="10495" y="14738"/>
                  </a:lnTo>
                  <a:lnTo>
                    <a:pt x="30185" y="14738"/>
                  </a:lnTo>
                  <a:close/>
                </a:path>
              </a:pathLst>
            </a:custGeom>
            <a:solidFill>
              <a:schemeClr val="bg1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C41986-032D-2892-FE8A-06AECBC81D5B}"/>
                </a:ext>
              </a:extLst>
            </p:cNvPr>
            <p:cNvSpPr/>
            <p:nvPr/>
          </p:nvSpPr>
          <p:spPr>
            <a:xfrm>
              <a:off x="10893732" y="2290572"/>
              <a:ext cx="551625" cy="226885"/>
            </a:xfrm>
            <a:custGeom>
              <a:avLst/>
              <a:gdLst>
                <a:gd name="connsiteX0" fmla="*/ 547879 w 551625"/>
                <a:gd name="connsiteY0" fmla="*/ 81008 h 226885"/>
                <a:gd name="connsiteX1" fmla="*/ 490538 w 551625"/>
                <a:gd name="connsiteY1" fmla="*/ 20655 h 226885"/>
                <a:gd name="connsiteX2" fmla="*/ 433089 w 551625"/>
                <a:gd name="connsiteY2" fmla="*/ 42602 h 226885"/>
                <a:gd name="connsiteX3" fmla="*/ 399658 w 551625"/>
                <a:gd name="connsiteY3" fmla="*/ 18289 h 226885"/>
                <a:gd name="connsiteX4" fmla="*/ 386999 w 551625"/>
                <a:gd name="connsiteY4" fmla="*/ 21624 h 226885"/>
                <a:gd name="connsiteX5" fmla="*/ 378019 w 551625"/>
                <a:gd name="connsiteY5" fmla="*/ 37653 h 226885"/>
                <a:gd name="connsiteX6" fmla="*/ 376397 w 551625"/>
                <a:gd name="connsiteY6" fmla="*/ 42602 h 226885"/>
                <a:gd name="connsiteX7" fmla="*/ 382347 w 551625"/>
                <a:gd name="connsiteY7" fmla="*/ 48411 h 226885"/>
                <a:gd name="connsiteX8" fmla="*/ 394573 w 551625"/>
                <a:gd name="connsiteY8" fmla="*/ 75844 h 226885"/>
                <a:gd name="connsiteX9" fmla="*/ 394248 w 551625"/>
                <a:gd name="connsiteY9" fmla="*/ 82944 h 226885"/>
                <a:gd name="connsiteX10" fmla="*/ 381698 w 551625"/>
                <a:gd name="connsiteY10" fmla="*/ 214729 h 226885"/>
                <a:gd name="connsiteX11" fmla="*/ 387324 w 551625"/>
                <a:gd name="connsiteY11" fmla="*/ 224519 h 226885"/>
                <a:gd name="connsiteX12" fmla="*/ 418699 w 551625"/>
                <a:gd name="connsiteY12" fmla="*/ 224519 h 226885"/>
                <a:gd name="connsiteX13" fmla="*/ 426814 w 551625"/>
                <a:gd name="connsiteY13" fmla="*/ 217096 h 226885"/>
                <a:gd name="connsiteX14" fmla="*/ 441744 w 551625"/>
                <a:gd name="connsiteY14" fmla="*/ 71756 h 226885"/>
                <a:gd name="connsiteX15" fmla="*/ 475824 w 551625"/>
                <a:gd name="connsiteY15" fmla="*/ 56910 h 226885"/>
                <a:gd name="connsiteX16" fmla="*/ 501249 w 551625"/>
                <a:gd name="connsiteY16" fmla="*/ 82406 h 226885"/>
                <a:gd name="connsiteX17" fmla="*/ 505901 w 551625"/>
                <a:gd name="connsiteY17" fmla="*/ 158680 h 226885"/>
                <a:gd name="connsiteX18" fmla="*/ 479286 w 551625"/>
                <a:gd name="connsiteY18" fmla="*/ 192460 h 226885"/>
                <a:gd name="connsiteX19" fmla="*/ 463599 w 551625"/>
                <a:gd name="connsiteY19" fmla="*/ 190094 h 226885"/>
                <a:gd name="connsiteX20" fmla="*/ 456025 w 551625"/>
                <a:gd name="connsiteY20" fmla="*/ 194504 h 226885"/>
                <a:gd name="connsiteX21" fmla="*/ 450724 w 551625"/>
                <a:gd name="connsiteY21" fmla="*/ 214514 h 226885"/>
                <a:gd name="connsiteX22" fmla="*/ 450399 w 551625"/>
                <a:gd name="connsiteY22" fmla="*/ 220108 h 226885"/>
                <a:gd name="connsiteX23" fmla="*/ 454619 w 551625"/>
                <a:gd name="connsiteY23" fmla="*/ 222905 h 226885"/>
                <a:gd name="connsiteX24" fmla="*/ 486102 w 551625"/>
                <a:gd name="connsiteY24" fmla="*/ 226886 h 226885"/>
                <a:gd name="connsiteX25" fmla="*/ 551450 w 551625"/>
                <a:gd name="connsiteY25" fmla="*/ 150827 h 226885"/>
                <a:gd name="connsiteX26" fmla="*/ 547771 w 551625"/>
                <a:gd name="connsiteY26" fmla="*/ 81008 h 226885"/>
                <a:gd name="connsiteX27" fmla="*/ 303476 w 551625"/>
                <a:gd name="connsiteY27" fmla="*/ 136088 h 226885"/>
                <a:gd name="connsiteX28" fmla="*/ 341235 w 551625"/>
                <a:gd name="connsiteY28" fmla="*/ 83374 h 226885"/>
                <a:gd name="connsiteX29" fmla="*/ 347185 w 551625"/>
                <a:gd name="connsiteY29" fmla="*/ 32919 h 226885"/>
                <a:gd name="connsiteX30" fmla="*/ 341235 w 551625"/>
                <a:gd name="connsiteY30" fmla="*/ 24205 h 226885"/>
                <a:gd name="connsiteX31" fmla="*/ 309643 w 551625"/>
                <a:gd name="connsiteY31" fmla="*/ 24205 h 226885"/>
                <a:gd name="connsiteX32" fmla="*/ 302394 w 551625"/>
                <a:gd name="connsiteY32" fmla="*/ 30445 h 226885"/>
                <a:gd name="connsiteX33" fmla="*/ 295794 w 551625"/>
                <a:gd name="connsiteY33" fmla="*/ 95316 h 226885"/>
                <a:gd name="connsiteX34" fmla="*/ 288870 w 551625"/>
                <a:gd name="connsiteY34" fmla="*/ 113174 h 226885"/>
                <a:gd name="connsiteX35" fmla="*/ 234125 w 551625"/>
                <a:gd name="connsiteY35" fmla="*/ 29477 h 226885"/>
                <a:gd name="connsiteX36" fmla="*/ 223739 w 551625"/>
                <a:gd name="connsiteY36" fmla="*/ 24205 h 226885"/>
                <a:gd name="connsiteX37" fmla="*/ 188361 w 551625"/>
                <a:gd name="connsiteY37" fmla="*/ 24205 h 226885"/>
                <a:gd name="connsiteX38" fmla="*/ 184033 w 551625"/>
                <a:gd name="connsiteY38" fmla="*/ 28831 h 226885"/>
                <a:gd name="connsiteX39" fmla="*/ 185656 w 551625"/>
                <a:gd name="connsiteY39" fmla="*/ 34641 h 226885"/>
                <a:gd name="connsiteX40" fmla="*/ 226985 w 551625"/>
                <a:gd name="connsiteY40" fmla="*/ 98973 h 226885"/>
                <a:gd name="connsiteX41" fmla="*/ 194203 w 551625"/>
                <a:gd name="connsiteY41" fmla="*/ 150397 h 226885"/>
                <a:gd name="connsiteX42" fmla="*/ 185764 w 551625"/>
                <a:gd name="connsiteY42" fmla="*/ 217526 h 226885"/>
                <a:gd name="connsiteX43" fmla="*/ 190741 w 551625"/>
                <a:gd name="connsiteY43" fmla="*/ 224627 h 226885"/>
                <a:gd name="connsiteX44" fmla="*/ 222008 w 551625"/>
                <a:gd name="connsiteY44" fmla="*/ 224627 h 226885"/>
                <a:gd name="connsiteX45" fmla="*/ 227418 w 551625"/>
                <a:gd name="connsiteY45" fmla="*/ 223336 h 226885"/>
                <a:gd name="connsiteX46" fmla="*/ 229581 w 551625"/>
                <a:gd name="connsiteY46" fmla="*/ 217849 h 226885"/>
                <a:gd name="connsiteX47" fmla="*/ 237804 w 551625"/>
                <a:gd name="connsiteY47" fmla="*/ 141898 h 226885"/>
                <a:gd name="connsiteX48" fmla="*/ 244079 w 551625"/>
                <a:gd name="connsiteY48" fmla="*/ 121565 h 226885"/>
                <a:gd name="connsiteX49" fmla="*/ 305423 w 551625"/>
                <a:gd name="connsiteY49" fmla="*/ 219140 h 226885"/>
                <a:gd name="connsiteX50" fmla="*/ 315485 w 551625"/>
                <a:gd name="connsiteY50" fmla="*/ 224627 h 226885"/>
                <a:gd name="connsiteX51" fmla="*/ 352270 w 551625"/>
                <a:gd name="connsiteY51" fmla="*/ 224627 h 226885"/>
                <a:gd name="connsiteX52" fmla="*/ 356165 w 551625"/>
                <a:gd name="connsiteY52" fmla="*/ 220539 h 226885"/>
                <a:gd name="connsiteX53" fmla="*/ 354217 w 551625"/>
                <a:gd name="connsiteY53" fmla="*/ 214622 h 226885"/>
                <a:gd name="connsiteX54" fmla="*/ 303584 w 551625"/>
                <a:gd name="connsiteY54" fmla="*/ 136196 h 226885"/>
                <a:gd name="connsiteX55" fmla="*/ 111329 w 551625"/>
                <a:gd name="connsiteY55" fmla="*/ 0 h 226885"/>
                <a:gd name="connsiteX56" fmla="*/ 83740 w 551625"/>
                <a:gd name="connsiteY56" fmla="*/ 0 h 226885"/>
                <a:gd name="connsiteX57" fmla="*/ 77465 w 551625"/>
                <a:gd name="connsiteY57" fmla="*/ 7746 h 226885"/>
                <a:gd name="connsiteX58" fmla="*/ 68377 w 551625"/>
                <a:gd name="connsiteY58" fmla="*/ 72401 h 226885"/>
                <a:gd name="connsiteX59" fmla="*/ 71731 w 551625"/>
                <a:gd name="connsiteY59" fmla="*/ 79501 h 226885"/>
                <a:gd name="connsiteX60" fmla="*/ 85471 w 551625"/>
                <a:gd name="connsiteY60" fmla="*/ 79501 h 226885"/>
                <a:gd name="connsiteX61" fmla="*/ 94018 w 551625"/>
                <a:gd name="connsiteY61" fmla="*/ 73262 h 226885"/>
                <a:gd name="connsiteX62" fmla="*/ 115332 w 551625"/>
                <a:gd name="connsiteY62" fmla="*/ 10866 h 226885"/>
                <a:gd name="connsiteX63" fmla="*/ 111329 w 551625"/>
                <a:gd name="connsiteY63" fmla="*/ 0 h 226885"/>
                <a:gd name="connsiteX64" fmla="*/ 163260 w 551625"/>
                <a:gd name="connsiteY64" fmla="*/ 0 h 226885"/>
                <a:gd name="connsiteX65" fmla="*/ 135672 w 551625"/>
                <a:gd name="connsiteY65" fmla="*/ 0 h 226885"/>
                <a:gd name="connsiteX66" fmla="*/ 129396 w 551625"/>
                <a:gd name="connsiteY66" fmla="*/ 7746 h 226885"/>
                <a:gd name="connsiteX67" fmla="*/ 120308 w 551625"/>
                <a:gd name="connsiteY67" fmla="*/ 72401 h 226885"/>
                <a:gd name="connsiteX68" fmla="*/ 123554 w 551625"/>
                <a:gd name="connsiteY68" fmla="*/ 79501 h 226885"/>
                <a:gd name="connsiteX69" fmla="*/ 137294 w 551625"/>
                <a:gd name="connsiteY69" fmla="*/ 79501 h 226885"/>
                <a:gd name="connsiteX70" fmla="*/ 145733 w 551625"/>
                <a:gd name="connsiteY70" fmla="*/ 73262 h 226885"/>
                <a:gd name="connsiteX71" fmla="*/ 167155 w 551625"/>
                <a:gd name="connsiteY71" fmla="*/ 10866 h 226885"/>
                <a:gd name="connsiteX72" fmla="*/ 163152 w 551625"/>
                <a:gd name="connsiteY72" fmla="*/ 0 h 226885"/>
                <a:gd name="connsiteX73" fmla="*/ 46306 w 551625"/>
                <a:gd name="connsiteY73" fmla="*/ 30875 h 226885"/>
                <a:gd name="connsiteX74" fmla="*/ 39382 w 551625"/>
                <a:gd name="connsiteY74" fmla="*/ 24098 h 226885"/>
                <a:gd name="connsiteX75" fmla="*/ 8439 w 551625"/>
                <a:gd name="connsiteY75" fmla="*/ 24098 h 226885"/>
                <a:gd name="connsiteX76" fmla="*/ 1406 w 551625"/>
                <a:gd name="connsiteY76" fmla="*/ 25712 h 226885"/>
                <a:gd name="connsiteX77" fmla="*/ 0 w 551625"/>
                <a:gd name="connsiteY77" fmla="*/ 32489 h 226885"/>
                <a:gd name="connsiteX78" fmla="*/ 0 w 551625"/>
                <a:gd name="connsiteY78" fmla="*/ 143942 h 226885"/>
                <a:gd name="connsiteX79" fmla="*/ 4977 w 551625"/>
                <a:gd name="connsiteY79" fmla="*/ 149536 h 226885"/>
                <a:gd name="connsiteX80" fmla="*/ 7898 w 551625"/>
                <a:gd name="connsiteY80" fmla="*/ 148890 h 226885"/>
                <a:gd name="connsiteX81" fmla="*/ 39165 w 551625"/>
                <a:gd name="connsiteY81" fmla="*/ 132323 h 226885"/>
                <a:gd name="connsiteX82" fmla="*/ 46414 w 551625"/>
                <a:gd name="connsiteY82" fmla="*/ 120705 h 226885"/>
                <a:gd name="connsiteX83" fmla="*/ 46414 w 551625"/>
                <a:gd name="connsiteY83" fmla="*/ 30768 h 22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51625" h="226885">
                  <a:moveTo>
                    <a:pt x="547879" y="81008"/>
                  </a:moveTo>
                  <a:cubicBezTo>
                    <a:pt x="545932" y="40773"/>
                    <a:pt x="526782" y="20655"/>
                    <a:pt x="490538" y="20655"/>
                  </a:cubicBezTo>
                  <a:cubicBezTo>
                    <a:pt x="465979" y="20655"/>
                    <a:pt x="446829" y="27971"/>
                    <a:pt x="433089" y="42602"/>
                  </a:cubicBezTo>
                  <a:cubicBezTo>
                    <a:pt x="425299" y="30445"/>
                    <a:pt x="414155" y="22377"/>
                    <a:pt x="399658" y="18289"/>
                  </a:cubicBezTo>
                  <a:cubicBezTo>
                    <a:pt x="393599" y="16460"/>
                    <a:pt x="389380" y="17536"/>
                    <a:pt x="386999" y="21624"/>
                  </a:cubicBezTo>
                  <a:lnTo>
                    <a:pt x="378019" y="37653"/>
                  </a:lnTo>
                  <a:cubicBezTo>
                    <a:pt x="376938" y="39912"/>
                    <a:pt x="376397" y="41526"/>
                    <a:pt x="376397" y="42602"/>
                  </a:cubicBezTo>
                  <a:cubicBezTo>
                    <a:pt x="376397" y="44000"/>
                    <a:pt x="378344" y="45937"/>
                    <a:pt x="382347" y="48411"/>
                  </a:cubicBezTo>
                  <a:cubicBezTo>
                    <a:pt x="390461" y="53575"/>
                    <a:pt x="394573" y="62719"/>
                    <a:pt x="394573" y="75844"/>
                  </a:cubicBezTo>
                  <a:cubicBezTo>
                    <a:pt x="394573" y="78103"/>
                    <a:pt x="394573" y="80470"/>
                    <a:pt x="394248" y="82944"/>
                  </a:cubicBezTo>
                  <a:lnTo>
                    <a:pt x="381698" y="214729"/>
                  </a:lnTo>
                  <a:cubicBezTo>
                    <a:pt x="381049" y="221184"/>
                    <a:pt x="382888" y="224519"/>
                    <a:pt x="387324" y="224519"/>
                  </a:cubicBezTo>
                  <a:lnTo>
                    <a:pt x="418699" y="224519"/>
                  </a:lnTo>
                  <a:cubicBezTo>
                    <a:pt x="423676" y="224519"/>
                    <a:pt x="426381" y="222045"/>
                    <a:pt x="426814" y="217096"/>
                  </a:cubicBezTo>
                  <a:lnTo>
                    <a:pt x="441744" y="71756"/>
                  </a:lnTo>
                  <a:cubicBezTo>
                    <a:pt x="450940" y="61858"/>
                    <a:pt x="462300" y="56910"/>
                    <a:pt x="475824" y="56910"/>
                  </a:cubicBezTo>
                  <a:cubicBezTo>
                    <a:pt x="491945" y="56910"/>
                    <a:pt x="500384" y="65409"/>
                    <a:pt x="501249" y="82406"/>
                  </a:cubicBezTo>
                  <a:lnTo>
                    <a:pt x="505901" y="158680"/>
                  </a:lnTo>
                  <a:cubicBezTo>
                    <a:pt x="507200" y="181164"/>
                    <a:pt x="498328" y="192460"/>
                    <a:pt x="479286" y="192460"/>
                  </a:cubicBezTo>
                  <a:cubicBezTo>
                    <a:pt x="475067" y="192460"/>
                    <a:pt x="469874" y="191707"/>
                    <a:pt x="463599" y="190094"/>
                  </a:cubicBezTo>
                  <a:cubicBezTo>
                    <a:pt x="459596" y="189233"/>
                    <a:pt x="457107" y="190739"/>
                    <a:pt x="456025" y="194504"/>
                  </a:cubicBezTo>
                  <a:lnTo>
                    <a:pt x="450724" y="214514"/>
                  </a:lnTo>
                  <a:cubicBezTo>
                    <a:pt x="449858" y="217419"/>
                    <a:pt x="449750" y="219248"/>
                    <a:pt x="450399" y="220108"/>
                  </a:cubicBezTo>
                  <a:cubicBezTo>
                    <a:pt x="450832" y="221077"/>
                    <a:pt x="452239" y="222045"/>
                    <a:pt x="454619" y="222905"/>
                  </a:cubicBezTo>
                  <a:cubicBezTo>
                    <a:pt x="461435" y="225595"/>
                    <a:pt x="471929" y="226886"/>
                    <a:pt x="486102" y="226886"/>
                  </a:cubicBezTo>
                  <a:cubicBezTo>
                    <a:pt x="531975" y="226886"/>
                    <a:pt x="553830" y="201497"/>
                    <a:pt x="551450" y="150827"/>
                  </a:cubicBezTo>
                  <a:lnTo>
                    <a:pt x="547771" y="81008"/>
                  </a:lnTo>
                  <a:close/>
                  <a:moveTo>
                    <a:pt x="303476" y="136088"/>
                  </a:moveTo>
                  <a:cubicBezTo>
                    <a:pt x="325763" y="125115"/>
                    <a:pt x="338422" y="107472"/>
                    <a:pt x="341235" y="83374"/>
                  </a:cubicBezTo>
                  <a:lnTo>
                    <a:pt x="347185" y="32919"/>
                  </a:lnTo>
                  <a:cubicBezTo>
                    <a:pt x="347834" y="27110"/>
                    <a:pt x="345887" y="24205"/>
                    <a:pt x="341235" y="24205"/>
                  </a:cubicBezTo>
                  <a:lnTo>
                    <a:pt x="309643" y="24205"/>
                  </a:lnTo>
                  <a:cubicBezTo>
                    <a:pt x="305207" y="24205"/>
                    <a:pt x="302827" y="26249"/>
                    <a:pt x="302394" y="30445"/>
                  </a:cubicBezTo>
                  <a:lnTo>
                    <a:pt x="295794" y="95316"/>
                  </a:lnTo>
                  <a:cubicBezTo>
                    <a:pt x="295145" y="102954"/>
                    <a:pt x="292873" y="108871"/>
                    <a:pt x="288870" y="113174"/>
                  </a:cubicBezTo>
                  <a:lnTo>
                    <a:pt x="234125" y="29477"/>
                  </a:lnTo>
                  <a:cubicBezTo>
                    <a:pt x="231745" y="25927"/>
                    <a:pt x="228283" y="24205"/>
                    <a:pt x="223739" y="24205"/>
                  </a:cubicBezTo>
                  <a:lnTo>
                    <a:pt x="188361" y="24205"/>
                  </a:lnTo>
                  <a:cubicBezTo>
                    <a:pt x="185439" y="24205"/>
                    <a:pt x="184033" y="25712"/>
                    <a:pt x="184033" y="28831"/>
                  </a:cubicBezTo>
                  <a:cubicBezTo>
                    <a:pt x="184033" y="30875"/>
                    <a:pt x="184574" y="32812"/>
                    <a:pt x="185656" y="34641"/>
                  </a:cubicBezTo>
                  <a:lnTo>
                    <a:pt x="226985" y="98973"/>
                  </a:lnTo>
                  <a:cubicBezTo>
                    <a:pt x="207727" y="113174"/>
                    <a:pt x="196800" y="130387"/>
                    <a:pt x="194203" y="150397"/>
                  </a:cubicBezTo>
                  <a:lnTo>
                    <a:pt x="185764" y="217526"/>
                  </a:lnTo>
                  <a:cubicBezTo>
                    <a:pt x="185115" y="222260"/>
                    <a:pt x="186738" y="224627"/>
                    <a:pt x="190741" y="224627"/>
                  </a:cubicBezTo>
                  <a:lnTo>
                    <a:pt x="222008" y="224627"/>
                  </a:lnTo>
                  <a:cubicBezTo>
                    <a:pt x="224388" y="224627"/>
                    <a:pt x="226119" y="224196"/>
                    <a:pt x="227418" y="223336"/>
                  </a:cubicBezTo>
                  <a:cubicBezTo>
                    <a:pt x="228608" y="222475"/>
                    <a:pt x="229365" y="220646"/>
                    <a:pt x="229581" y="217849"/>
                  </a:cubicBezTo>
                  <a:lnTo>
                    <a:pt x="237804" y="141898"/>
                  </a:lnTo>
                  <a:cubicBezTo>
                    <a:pt x="238886" y="132646"/>
                    <a:pt x="240941" y="125868"/>
                    <a:pt x="244079" y="121565"/>
                  </a:cubicBezTo>
                  <a:lnTo>
                    <a:pt x="305423" y="219140"/>
                  </a:lnTo>
                  <a:cubicBezTo>
                    <a:pt x="307587" y="222798"/>
                    <a:pt x="310941" y="224627"/>
                    <a:pt x="315485" y="224627"/>
                  </a:cubicBezTo>
                  <a:lnTo>
                    <a:pt x="352270" y="224627"/>
                  </a:lnTo>
                  <a:cubicBezTo>
                    <a:pt x="354867" y="224627"/>
                    <a:pt x="356165" y="223228"/>
                    <a:pt x="356165" y="220539"/>
                  </a:cubicBezTo>
                  <a:cubicBezTo>
                    <a:pt x="356165" y="218495"/>
                    <a:pt x="355516" y="216558"/>
                    <a:pt x="354217" y="214622"/>
                  </a:cubicBezTo>
                  <a:lnTo>
                    <a:pt x="303584" y="136196"/>
                  </a:lnTo>
                  <a:close/>
                  <a:moveTo>
                    <a:pt x="111329" y="0"/>
                  </a:moveTo>
                  <a:lnTo>
                    <a:pt x="83740" y="0"/>
                  </a:lnTo>
                  <a:cubicBezTo>
                    <a:pt x="80278" y="0"/>
                    <a:pt x="78222" y="2582"/>
                    <a:pt x="77465" y="7746"/>
                  </a:cubicBezTo>
                  <a:lnTo>
                    <a:pt x="68377" y="72401"/>
                  </a:lnTo>
                  <a:cubicBezTo>
                    <a:pt x="67728" y="77135"/>
                    <a:pt x="68810" y="79501"/>
                    <a:pt x="71731" y="79501"/>
                  </a:cubicBezTo>
                  <a:lnTo>
                    <a:pt x="85471" y="79501"/>
                  </a:lnTo>
                  <a:cubicBezTo>
                    <a:pt x="89690" y="79501"/>
                    <a:pt x="92503" y="77457"/>
                    <a:pt x="94018" y="73262"/>
                  </a:cubicBezTo>
                  <a:lnTo>
                    <a:pt x="115332" y="10866"/>
                  </a:lnTo>
                  <a:cubicBezTo>
                    <a:pt x="117820" y="3550"/>
                    <a:pt x="116414" y="0"/>
                    <a:pt x="111329" y="0"/>
                  </a:cubicBezTo>
                  <a:moveTo>
                    <a:pt x="163260" y="0"/>
                  </a:moveTo>
                  <a:lnTo>
                    <a:pt x="135672" y="0"/>
                  </a:lnTo>
                  <a:cubicBezTo>
                    <a:pt x="132101" y="0"/>
                    <a:pt x="130046" y="2582"/>
                    <a:pt x="129396" y="7746"/>
                  </a:cubicBezTo>
                  <a:lnTo>
                    <a:pt x="120308" y="72401"/>
                  </a:lnTo>
                  <a:cubicBezTo>
                    <a:pt x="119659" y="77135"/>
                    <a:pt x="120741" y="79501"/>
                    <a:pt x="123554" y="79501"/>
                  </a:cubicBezTo>
                  <a:lnTo>
                    <a:pt x="137294" y="79501"/>
                  </a:lnTo>
                  <a:cubicBezTo>
                    <a:pt x="141514" y="79501"/>
                    <a:pt x="144327" y="77457"/>
                    <a:pt x="145733" y="73262"/>
                  </a:cubicBezTo>
                  <a:lnTo>
                    <a:pt x="167155" y="10866"/>
                  </a:lnTo>
                  <a:cubicBezTo>
                    <a:pt x="169535" y="3550"/>
                    <a:pt x="168129" y="0"/>
                    <a:pt x="163152" y="0"/>
                  </a:cubicBezTo>
                  <a:moveTo>
                    <a:pt x="46306" y="30875"/>
                  </a:moveTo>
                  <a:cubicBezTo>
                    <a:pt x="46306" y="26357"/>
                    <a:pt x="44034" y="24098"/>
                    <a:pt x="39382" y="24098"/>
                  </a:cubicBezTo>
                  <a:lnTo>
                    <a:pt x="8439" y="24098"/>
                  </a:lnTo>
                  <a:cubicBezTo>
                    <a:pt x="4652" y="24098"/>
                    <a:pt x="2380" y="24636"/>
                    <a:pt x="1406" y="25712"/>
                  </a:cubicBezTo>
                  <a:cubicBezTo>
                    <a:pt x="433" y="26787"/>
                    <a:pt x="0" y="29047"/>
                    <a:pt x="0" y="32489"/>
                  </a:cubicBezTo>
                  <a:lnTo>
                    <a:pt x="0" y="143942"/>
                  </a:lnTo>
                  <a:cubicBezTo>
                    <a:pt x="0" y="147707"/>
                    <a:pt x="1623" y="149536"/>
                    <a:pt x="4977" y="149536"/>
                  </a:cubicBezTo>
                  <a:cubicBezTo>
                    <a:pt x="5842" y="149536"/>
                    <a:pt x="6816" y="149321"/>
                    <a:pt x="7898" y="148890"/>
                  </a:cubicBezTo>
                  <a:lnTo>
                    <a:pt x="39165" y="132323"/>
                  </a:lnTo>
                  <a:cubicBezTo>
                    <a:pt x="43926" y="129741"/>
                    <a:pt x="46414" y="125868"/>
                    <a:pt x="46414" y="120705"/>
                  </a:cubicBezTo>
                  <a:lnTo>
                    <a:pt x="46414" y="30768"/>
                  </a:lnTo>
                  <a:close/>
                </a:path>
              </a:pathLst>
            </a:custGeom>
            <a:solidFill>
              <a:schemeClr val="bg1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A8B5416-7178-B598-4D03-1897354760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04" y="240229"/>
            <a:ext cx="3363912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he-IL" dirty="0"/>
              <a:t>כותרת ראשית</a:t>
            </a:r>
            <a:endParaRPr lang="en-IL" dirty="0"/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A9E2C135-ECB7-BF4C-475D-C9D63E77DD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9835" y="117419"/>
            <a:ext cx="973813" cy="73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14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11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orient="horz" pos="39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433AA-1401-AF39-F25F-F79C85216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98" b="369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6354968-3285-0641-91B2-0B847B516FCF}"/>
              </a:ext>
            </a:extLst>
          </p:cNvPr>
          <p:cNvSpPr txBox="1">
            <a:spLocks/>
          </p:cNvSpPr>
          <p:nvPr userDrawn="1"/>
        </p:nvSpPr>
        <p:spPr>
          <a:xfrm>
            <a:off x="8496374" y="4801156"/>
            <a:ext cx="432049" cy="290513"/>
          </a:xfrm>
          <a:prstGeom prst="rect">
            <a:avLst/>
          </a:prstGeom>
        </p:spPr>
        <p:txBody>
          <a:bodyPr anchor="ctr"/>
          <a:lstStyle>
            <a:defPPr>
              <a:defRPr lang="he-I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92A6605F-4C7B-C847-96D3-EDFAAA590960}" type="slidenum">
              <a:rPr lang="en-US" sz="1200" smtClean="0">
                <a:solidFill>
                  <a:schemeClr val="bg1"/>
                </a:solidFill>
              </a:rPr>
              <a:pPr algn="ctr">
                <a:defRPr/>
              </a:p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grpSp>
        <p:nvGrpSpPr>
          <p:cNvPr id="2" name="Graphic 4">
            <a:extLst>
              <a:ext uri="{FF2B5EF4-FFF2-40B4-BE49-F238E27FC236}">
                <a16:creationId xmlns:a16="http://schemas.microsoft.com/office/drawing/2014/main" id="{298F3D58-88C2-E8E5-F05F-51B89932D412}"/>
              </a:ext>
            </a:extLst>
          </p:cNvPr>
          <p:cNvGrpSpPr/>
          <p:nvPr userDrawn="1"/>
        </p:nvGrpSpPr>
        <p:grpSpPr>
          <a:xfrm>
            <a:off x="413128" y="4508339"/>
            <a:ext cx="1008112" cy="511683"/>
            <a:chOff x="10476663" y="1880586"/>
            <a:chExt cx="1254757" cy="636872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520C2-3E20-4AF3-A0A2-60E49FF30CE0}"/>
                </a:ext>
              </a:extLst>
            </p:cNvPr>
            <p:cNvSpPr/>
            <p:nvPr/>
          </p:nvSpPr>
          <p:spPr>
            <a:xfrm>
              <a:off x="11253788" y="2099188"/>
              <a:ext cx="65784" cy="59491"/>
            </a:xfrm>
            <a:custGeom>
              <a:avLst/>
              <a:gdLst>
                <a:gd name="connsiteX0" fmla="*/ 40576 w 65784"/>
                <a:gd name="connsiteY0" fmla="*/ 0 h 59491"/>
                <a:gd name="connsiteX1" fmla="*/ 2492 w 65784"/>
                <a:gd name="connsiteY1" fmla="*/ 44108 h 59491"/>
                <a:gd name="connsiteX2" fmla="*/ 7036 w 65784"/>
                <a:gd name="connsiteY2" fmla="*/ 54973 h 59491"/>
                <a:gd name="connsiteX3" fmla="*/ 65784 w 65784"/>
                <a:gd name="connsiteY3" fmla="*/ 59492 h 5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84" h="59491">
                  <a:moveTo>
                    <a:pt x="40576" y="0"/>
                  </a:moveTo>
                  <a:lnTo>
                    <a:pt x="2492" y="44108"/>
                  </a:lnTo>
                  <a:cubicBezTo>
                    <a:pt x="-2160" y="49487"/>
                    <a:pt x="-104" y="54435"/>
                    <a:pt x="7036" y="54973"/>
                  </a:cubicBezTo>
                  <a:lnTo>
                    <a:pt x="65784" y="59492"/>
                  </a:lnTo>
                </a:path>
              </a:pathLst>
            </a:custGeom>
            <a:solidFill>
              <a:schemeClr val="bg1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64F9A7-0491-E946-4A0C-5F81A7ADB88C}"/>
                </a:ext>
              </a:extLst>
            </p:cNvPr>
            <p:cNvSpPr/>
            <p:nvPr/>
          </p:nvSpPr>
          <p:spPr>
            <a:xfrm>
              <a:off x="11663836" y="2051100"/>
              <a:ext cx="67584" cy="65408"/>
            </a:xfrm>
            <a:custGeom>
              <a:avLst/>
              <a:gdLst>
                <a:gd name="connsiteX0" fmla="*/ 31592 w 67584"/>
                <a:gd name="connsiteY0" fmla="*/ 65409 h 65408"/>
                <a:gd name="connsiteX1" fmla="*/ 65672 w 67584"/>
                <a:gd name="connsiteY1" fmla="*/ 16137 h 65408"/>
                <a:gd name="connsiteX2" fmla="*/ 60154 w 67584"/>
                <a:gd name="connsiteY2" fmla="*/ 4626 h 65408"/>
                <a:gd name="connsiteX3" fmla="*/ 0 w 67584"/>
                <a:gd name="connsiteY3" fmla="*/ 0 h 65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584" h="65408">
                  <a:moveTo>
                    <a:pt x="31592" y="65409"/>
                  </a:moveTo>
                  <a:lnTo>
                    <a:pt x="65672" y="16137"/>
                  </a:lnTo>
                  <a:cubicBezTo>
                    <a:pt x="69675" y="10328"/>
                    <a:pt x="67187" y="5164"/>
                    <a:pt x="60154" y="4626"/>
                  </a:cubicBezTo>
                  <a:lnTo>
                    <a:pt x="0" y="0"/>
                  </a:lnTo>
                </a:path>
              </a:pathLst>
            </a:custGeom>
            <a:solidFill>
              <a:srgbClr val="9AA338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L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EBCC5E3-9535-262B-130E-03DBB7054DCA}"/>
                </a:ext>
              </a:extLst>
            </p:cNvPr>
            <p:cNvSpPr/>
            <p:nvPr/>
          </p:nvSpPr>
          <p:spPr>
            <a:xfrm>
              <a:off x="11361911" y="2024585"/>
              <a:ext cx="354033" cy="331844"/>
            </a:xfrm>
            <a:custGeom>
              <a:avLst/>
              <a:gdLst>
                <a:gd name="connsiteX0" fmla="*/ 345634 w 354033"/>
                <a:gd name="connsiteY0" fmla="*/ 162711 h 331844"/>
                <a:gd name="connsiteX1" fmla="*/ 352883 w 354033"/>
                <a:gd name="connsiteY1" fmla="*/ 152168 h 331844"/>
                <a:gd name="connsiteX2" fmla="*/ 280936 w 354033"/>
                <a:gd name="connsiteY2" fmla="*/ 5644 h 331844"/>
                <a:gd name="connsiteX3" fmla="*/ 266005 w 354033"/>
                <a:gd name="connsiteY3" fmla="*/ 3062 h 331844"/>
                <a:gd name="connsiteX4" fmla="*/ 157273 w 354033"/>
                <a:gd name="connsiteY4" fmla="*/ 108383 h 331844"/>
                <a:gd name="connsiteX5" fmla="*/ 159762 w 354033"/>
                <a:gd name="connsiteY5" fmla="*/ 122691 h 331844"/>
                <a:gd name="connsiteX6" fmla="*/ 186593 w 354033"/>
                <a:gd name="connsiteY6" fmla="*/ 135063 h 331844"/>
                <a:gd name="connsiteX7" fmla="*/ 185944 w 354033"/>
                <a:gd name="connsiteY7" fmla="*/ 144207 h 331844"/>
                <a:gd name="connsiteX8" fmla="*/ 5265 w 354033"/>
                <a:gd name="connsiteY8" fmla="*/ 199180 h 331844"/>
                <a:gd name="connsiteX9" fmla="*/ 4724 w 354033"/>
                <a:gd name="connsiteY9" fmla="*/ 208217 h 331844"/>
                <a:gd name="connsiteX10" fmla="*/ 100473 w 354033"/>
                <a:gd name="connsiteY10" fmla="*/ 251249 h 331844"/>
                <a:gd name="connsiteX11" fmla="*/ 117567 w 354033"/>
                <a:gd name="connsiteY11" fmla="*/ 268246 h 331844"/>
                <a:gd name="connsiteX12" fmla="*/ 144074 w 354033"/>
                <a:gd name="connsiteY12" fmla="*/ 326555 h 331844"/>
                <a:gd name="connsiteX13" fmla="*/ 157165 w 354033"/>
                <a:gd name="connsiteY13" fmla="*/ 327953 h 331844"/>
                <a:gd name="connsiteX14" fmla="*/ 277473 w 354033"/>
                <a:gd name="connsiteY14" fmla="*/ 168197 h 331844"/>
                <a:gd name="connsiteX15" fmla="*/ 298138 w 354033"/>
                <a:gd name="connsiteY15" fmla="*/ 158945 h 331844"/>
                <a:gd name="connsiteX16" fmla="*/ 345742 w 354033"/>
                <a:gd name="connsiteY16" fmla="*/ 162603 h 33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4033" h="331844">
                  <a:moveTo>
                    <a:pt x="345634" y="162711"/>
                  </a:moveTo>
                  <a:cubicBezTo>
                    <a:pt x="352774" y="163248"/>
                    <a:pt x="355912" y="158515"/>
                    <a:pt x="352883" y="152168"/>
                  </a:cubicBezTo>
                  <a:lnTo>
                    <a:pt x="280936" y="5644"/>
                  </a:lnTo>
                  <a:cubicBezTo>
                    <a:pt x="277798" y="-703"/>
                    <a:pt x="271090" y="-1887"/>
                    <a:pt x="266005" y="3062"/>
                  </a:cubicBezTo>
                  <a:lnTo>
                    <a:pt x="157273" y="108383"/>
                  </a:lnTo>
                  <a:cubicBezTo>
                    <a:pt x="152188" y="113331"/>
                    <a:pt x="153270" y="119786"/>
                    <a:pt x="159762" y="122691"/>
                  </a:cubicBezTo>
                  <a:lnTo>
                    <a:pt x="186593" y="135063"/>
                  </a:lnTo>
                  <a:cubicBezTo>
                    <a:pt x="193084" y="138075"/>
                    <a:pt x="192760" y="142163"/>
                    <a:pt x="185944" y="144207"/>
                  </a:cubicBezTo>
                  <a:lnTo>
                    <a:pt x="5265" y="199180"/>
                  </a:lnTo>
                  <a:cubicBezTo>
                    <a:pt x="-1551" y="201224"/>
                    <a:pt x="-1768" y="205312"/>
                    <a:pt x="4724" y="208217"/>
                  </a:cubicBezTo>
                  <a:lnTo>
                    <a:pt x="100473" y="251249"/>
                  </a:lnTo>
                  <a:cubicBezTo>
                    <a:pt x="106964" y="254153"/>
                    <a:pt x="114646" y="261792"/>
                    <a:pt x="117567" y="268246"/>
                  </a:cubicBezTo>
                  <a:lnTo>
                    <a:pt x="144074" y="326555"/>
                  </a:lnTo>
                  <a:cubicBezTo>
                    <a:pt x="146995" y="333009"/>
                    <a:pt x="152837" y="333655"/>
                    <a:pt x="157165" y="327953"/>
                  </a:cubicBezTo>
                  <a:lnTo>
                    <a:pt x="277473" y="168197"/>
                  </a:lnTo>
                  <a:cubicBezTo>
                    <a:pt x="281693" y="162495"/>
                    <a:pt x="290997" y="158407"/>
                    <a:pt x="298138" y="158945"/>
                  </a:cubicBezTo>
                  <a:lnTo>
                    <a:pt x="345742" y="162603"/>
                  </a:lnTo>
                  <a:close/>
                </a:path>
              </a:pathLst>
            </a:custGeom>
            <a:solidFill>
              <a:srgbClr val="9AA338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L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AA7A581-AEA4-2366-AF41-68447EAE71BE}"/>
                </a:ext>
              </a:extLst>
            </p:cNvPr>
            <p:cNvSpPr/>
            <p:nvPr/>
          </p:nvSpPr>
          <p:spPr>
            <a:xfrm>
              <a:off x="11279738" y="1880586"/>
              <a:ext cx="348105" cy="334059"/>
            </a:xfrm>
            <a:custGeom>
              <a:avLst/>
              <a:gdLst>
                <a:gd name="connsiteX0" fmla="*/ 342769 w 348105"/>
                <a:gd name="connsiteY0" fmla="*/ 134690 h 334059"/>
                <a:gd name="connsiteX1" fmla="*/ 343526 w 348105"/>
                <a:gd name="connsiteY1" fmla="*/ 125438 h 334059"/>
                <a:gd name="connsiteX2" fmla="*/ 242476 w 348105"/>
                <a:gd name="connsiteY2" fmla="*/ 76489 h 334059"/>
                <a:gd name="connsiteX3" fmla="*/ 225273 w 348105"/>
                <a:gd name="connsiteY3" fmla="*/ 59276 h 334059"/>
                <a:gd name="connsiteX4" fmla="*/ 199091 w 348105"/>
                <a:gd name="connsiteY4" fmla="*/ 5271 h 334059"/>
                <a:gd name="connsiteX5" fmla="*/ 185351 w 348105"/>
                <a:gd name="connsiteY5" fmla="*/ 3765 h 334059"/>
                <a:gd name="connsiteX6" fmla="*/ 79432 w 348105"/>
                <a:gd name="connsiteY6" fmla="*/ 135335 h 334059"/>
                <a:gd name="connsiteX7" fmla="*/ 58443 w 348105"/>
                <a:gd name="connsiteY7" fmla="*/ 144372 h 334059"/>
                <a:gd name="connsiteX8" fmla="*/ 9108 w 348105"/>
                <a:gd name="connsiteY8" fmla="*/ 140606 h 334059"/>
                <a:gd name="connsiteX9" fmla="*/ 777 w 348105"/>
                <a:gd name="connsiteY9" fmla="*/ 151580 h 334059"/>
                <a:gd name="connsiteX10" fmla="*/ 68180 w 348105"/>
                <a:gd name="connsiteY10" fmla="*/ 328011 h 334059"/>
                <a:gd name="connsiteX11" fmla="*/ 82137 w 348105"/>
                <a:gd name="connsiteY11" fmla="*/ 331130 h 334059"/>
                <a:gd name="connsiteX12" fmla="*/ 200930 w 348105"/>
                <a:gd name="connsiteY12" fmla="*/ 218925 h 334059"/>
                <a:gd name="connsiteX13" fmla="*/ 198117 w 348105"/>
                <a:gd name="connsiteY13" fmla="*/ 205907 h 334059"/>
                <a:gd name="connsiteX14" fmla="*/ 163713 w 348105"/>
                <a:gd name="connsiteY14" fmla="*/ 194181 h 334059"/>
                <a:gd name="connsiteX15" fmla="*/ 163929 w 348105"/>
                <a:gd name="connsiteY15" fmla="*/ 186436 h 334059"/>
                <a:gd name="connsiteX16" fmla="*/ 342661 w 348105"/>
                <a:gd name="connsiteY16" fmla="*/ 134690 h 33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8105" h="334059">
                  <a:moveTo>
                    <a:pt x="342769" y="134690"/>
                  </a:moveTo>
                  <a:cubicBezTo>
                    <a:pt x="349585" y="132753"/>
                    <a:pt x="349909" y="128558"/>
                    <a:pt x="343526" y="125438"/>
                  </a:cubicBezTo>
                  <a:lnTo>
                    <a:pt x="242476" y="76489"/>
                  </a:lnTo>
                  <a:cubicBezTo>
                    <a:pt x="236092" y="73369"/>
                    <a:pt x="228303" y="65623"/>
                    <a:pt x="225273" y="59276"/>
                  </a:cubicBezTo>
                  <a:lnTo>
                    <a:pt x="199091" y="5271"/>
                  </a:lnTo>
                  <a:cubicBezTo>
                    <a:pt x="195953" y="-1076"/>
                    <a:pt x="189895" y="-1829"/>
                    <a:pt x="185351" y="3765"/>
                  </a:cubicBezTo>
                  <a:lnTo>
                    <a:pt x="79432" y="135335"/>
                  </a:lnTo>
                  <a:cubicBezTo>
                    <a:pt x="74996" y="140822"/>
                    <a:pt x="65583" y="144910"/>
                    <a:pt x="58443" y="144372"/>
                  </a:cubicBezTo>
                  <a:lnTo>
                    <a:pt x="9108" y="140606"/>
                  </a:lnTo>
                  <a:cubicBezTo>
                    <a:pt x="1967" y="140069"/>
                    <a:pt x="-1712" y="145017"/>
                    <a:pt x="777" y="151580"/>
                  </a:cubicBezTo>
                  <a:lnTo>
                    <a:pt x="68180" y="328011"/>
                  </a:lnTo>
                  <a:cubicBezTo>
                    <a:pt x="70668" y="334573"/>
                    <a:pt x="76943" y="336079"/>
                    <a:pt x="82137" y="331130"/>
                  </a:cubicBezTo>
                  <a:lnTo>
                    <a:pt x="200930" y="218925"/>
                  </a:lnTo>
                  <a:cubicBezTo>
                    <a:pt x="206123" y="214084"/>
                    <a:pt x="204825" y="208167"/>
                    <a:pt x="198117" y="205907"/>
                  </a:cubicBezTo>
                  <a:lnTo>
                    <a:pt x="163713" y="194181"/>
                  </a:lnTo>
                  <a:cubicBezTo>
                    <a:pt x="157005" y="191922"/>
                    <a:pt x="157113" y="188372"/>
                    <a:pt x="163929" y="186436"/>
                  </a:cubicBezTo>
                  <a:lnTo>
                    <a:pt x="342661" y="134690"/>
                  </a:lnTo>
                  <a:close/>
                </a:path>
              </a:pathLst>
            </a:custGeom>
            <a:solidFill>
              <a:schemeClr val="bg1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7D19DDE-9E8D-1084-3566-9941C424ECB4}"/>
                </a:ext>
              </a:extLst>
            </p:cNvPr>
            <p:cNvSpPr/>
            <p:nvPr/>
          </p:nvSpPr>
          <p:spPr>
            <a:xfrm>
              <a:off x="10647447" y="2315427"/>
              <a:ext cx="191363" cy="47223"/>
            </a:xfrm>
            <a:custGeom>
              <a:avLst/>
              <a:gdLst>
                <a:gd name="connsiteX0" fmla="*/ 191324 w 191363"/>
                <a:gd name="connsiteY0" fmla="*/ 30011 h 47223"/>
                <a:gd name="connsiteX1" fmla="*/ 175961 w 191363"/>
                <a:gd name="connsiteY1" fmla="*/ 47224 h 47223"/>
                <a:gd name="connsiteX2" fmla="*/ 168496 w 191363"/>
                <a:gd name="connsiteY2" fmla="*/ 46363 h 47223"/>
                <a:gd name="connsiteX3" fmla="*/ 167522 w 191363"/>
                <a:gd name="connsiteY3" fmla="*/ 45718 h 47223"/>
                <a:gd name="connsiteX4" fmla="*/ 167522 w 191363"/>
                <a:gd name="connsiteY4" fmla="*/ 44427 h 47223"/>
                <a:gd name="connsiteX5" fmla="*/ 168712 w 191363"/>
                <a:gd name="connsiteY5" fmla="*/ 39908 h 47223"/>
                <a:gd name="connsiteX6" fmla="*/ 170443 w 191363"/>
                <a:gd name="connsiteY6" fmla="*/ 38940 h 47223"/>
                <a:gd name="connsiteX7" fmla="*/ 174122 w 191363"/>
                <a:gd name="connsiteY7" fmla="*/ 39478 h 47223"/>
                <a:gd name="connsiteX8" fmla="*/ 180397 w 191363"/>
                <a:gd name="connsiteY8" fmla="*/ 31840 h 47223"/>
                <a:gd name="connsiteX9" fmla="*/ 179315 w 191363"/>
                <a:gd name="connsiteY9" fmla="*/ 14627 h 47223"/>
                <a:gd name="connsiteX10" fmla="*/ 173364 w 191363"/>
                <a:gd name="connsiteY10" fmla="*/ 8818 h 47223"/>
                <a:gd name="connsiteX11" fmla="*/ 165358 w 191363"/>
                <a:gd name="connsiteY11" fmla="*/ 12153 h 47223"/>
                <a:gd name="connsiteX12" fmla="*/ 161896 w 191363"/>
                <a:gd name="connsiteY12" fmla="*/ 45072 h 47223"/>
                <a:gd name="connsiteX13" fmla="*/ 159949 w 191363"/>
                <a:gd name="connsiteY13" fmla="*/ 46793 h 47223"/>
                <a:gd name="connsiteX14" fmla="*/ 152592 w 191363"/>
                <a:gd name="connsiteY14" fmla="*/ 46793 h 47223"/>
                <a:gd name="connsiteX15" fmla="*/ 151294 w 191363"/>
                <a:gd name="connsiteY15" fmla="*/ 44642 h 47223"/>
                <a:gd name="connsiteX16" fmla="*/ 154215 w 191363"/>
                <a:gd name="connsiteY16" fmla="*/ 14842 h 47223"/>
                <a:gd name="connsiteX17" fmla="*/ 154215 w 191363"/>
                <a:gd name="connsiteY17" fmla="*/ 13229 h 47223"/>
                <a:gd name="connsiteX18" fmla="*/ 151402 w 191363"/>
                <a:gd name="connsiteY18" fmla="*/ 6989 h 47223"/>
                <a:gd name="connsiteX19" fmla="*/ 149995 w 191363"/>
                <a:gd name="connsiteY19" fmla="*/ 5698 h 47223"/>
                <a:gd name="connsiteX20" fmla="*/ 150320 w 191363"/>
                <a:gd name="connsiteY20" fmla="*/ 4622 h 47223"/>
                <a:gd name="connsiteX21" fmla="*/ 152484 w 191363"/>
                <a:gd name="connsiteY21" fmla="*/ 964 h 47223"/>
                <a:gd name="connsiteX22" fmla="*/ 155405 w 191363"/>
                <a:gd name="connsiteY22" fmla="*/ 211 h 47223"/>
                <a:gd name="connsiteX23" fmla="*/ 163303 w 191363"/>
                <a:gd name="connsiteY23" fmla="*/ 5698 h 47223"/>
                <a:gd name="connsiteX24" fmla="*/ 176827 w 191363"/>
                <a:gd name="connsiteY24" fmla="*/ 749 h 47223"/>
                <a:gd name="connsiteX25" fmla="*/ 190242 w 191363"/>
                <a:gd name="connsiteY25" fmla="*/ 14412 h 47223"/>
                <a:gd name="connsiteX26" fmla="*/ 191108 w 191363"/>
                <a:gd name="connsiteY26" fmla="*/ 30226 h 47223"/>
                <a:gd name="connsiteX27" fmla="*/ 143937 w 191363"/>
                <a:gd name="connsiteY27" fmla="*/ 23233 h 47223"/>
                <a:gd name="connsiteX28" fmla="*/ 142205 w 191363"/>
                <a:gd name="connsiteY28" fmla="*/ 25815 h 47223"/>
                <a:gd name="connsiteX29" fmla="*/ 134848 w 191363"/>
                <a:gd name="connsiteY29" fmla="*/ 29581 h 47223"/>
                <a:gd name="connsiteX30" fmla="*/ 134199 w 191363"/>
                <a:gd name="connsiteY30" fmla="*/ 29688 h 47223"/>
                <a:gd name="connsiteX31" fmla="*/ 133009 w 191363"/>
                <a:gd name="connsiteY31" fmla="*/ 28397 h 47223"/>
                <a:gd name="connsiteX32" fmla="*/ 133009 w 191363"/>
                <a:gd name="connsiteY32" fmla="*/ 3224 h 47223"/>
                <a:gd name="connsiteX33" fmla="*/ 133334 w 191363"/>
                <a:gd name="connsiteY33" fmla="*/ 1717 h 47223"/>
                <a:gd name="connsiteX34" fmla="*/ 134957 w 191363"/>
                <a:gd name="connsiteY34" fmla="*/ 1395 h 47223"/>
                <a:gd name="connsiteX35" fmla="*/ 142205 w 191363"/>
                <a:gd name="connsiteY35" fmla="*/ 1395 h 47223"/>
                <a:gd name="connsiteX36" fmla="*/ 143828 w 191363"/>
                <a:gd name="connsiteY36" fmla="*/ 2901 h 47223"/>
                <a:gd name="connsiteX37" fmla="*/ 143828 w 191363"/>
                <a:gd name="connsiteY37" fmla="*/ 23233 h 47223"/>
                <a:gd name="connsiteX38" fmla="*/ 125436 w 191363"/>
                <a:gd name="connsiteY38" fmla="*/ 44965 h 47223"/>
                <a:gd name="connsiteX39" fmla="*/ 123921 w 191363"/>
                <a:gd name="connsiteY39" fmla="*/ 46686 h 47223"/>
                <a:gd name="connsiteX40" fmla="*/ 116240 w 191363"/>
                <a:gd name="connsiteY40" fmla="*/ 46686 h 47223"/>
                <a:gd name="connsiteX41" fmla="*/ 114725 w 191363"/>
                <a:gd name="connsiteY41" fmla="*/ 46471 h 47223"/>
                <a:gd name="connsiteX42" fmla="*/ 114400 w 191363"/>
                <a:gd name="connsiteY42" fmla="*/ 45072 h 47223"/>
                <a:gd name="connsiteX43" fmla="*/ 113318 w 191363"/>
                <a:gd name="connsiteY43" fmla="*/ 14842 h 47223"/>
                <a:gd name="connsiteX44" fmla="*/ 105204 w 191363"/>
                <a:gd name="connsiteY44" fmla="*/ 8065 h 47223"/>
                <a:gd name="connsiteX45" fmla="*/ 99362 w 191363"/>
                <a:gd name="connsiteY45" fmla="*/ 9248 h 47223"/>
                <a:gd name="connsiteX46" fmla="*/ 97631 w 191363"/>
                <a:gd name="connsiteY46" fmla="*/ 44965 h 47223"/>
                <a:gd name="connsiteX47" fmla="*/ 95900 w 191363"/>
                <a:gd name="connsiteY47" fmla="*/ 46686 h 47223"/>
                <a:gd name="connsiteX48" fmla="*/ 88218 w 191363"/>
                <a:gd name="connsiteY48" fmla="*/ 46686 h 47223"/>
                <a:gd name="connsiteX49" fmla="*/ 86812 w 191363"/>
                <a:gd name="connsiteY49" fmla="*/ 46471 h 47223"/>
                <a:gd name="connsiteX50" fmla="*/ 86595 w 191363"/>
                <a:gd name="connsiteY50" fmla="*/ 45072 h 47223"/>
                <a:gd name="connsiteX51" fmla="*/ 88435 w 191363"/>
                <a:gd name="connsiteY51" fmla="*/ 9678 h 47223"/>
                <a:gd name="connsiteX52" fmla="*/ 86379 w 191363"/>
                <a:gd name="connsiteY52" fmla="*/ 6128 h 47223"/>
                <a:gd name="connsiteX53" fmla="*/ 85730 w 191363"/>
                <a:gd name="connsiteY53" fmla="*/ 4622 h 47223"/>
                <a:gd name="connsiteX54" fmla="*/ 86920 w 191363"/>
                <a:gd name="connsiteY54" fmla="*/ 3546 h 47223"/>
                <a:gd name="connsiteX55" fmla="*/ 106286 w 191363"/>
                <a:gd name="connsiteY55" fmla="*/ 534 h 47223"/>
                <a:gd name="connsiteX56" fmla="*/ 124354 w 191363"/>
                <a:gd name="connsiteY56" fmla="*/ 14842 h 47223"/>
                <a:gd name="connsiteX57" fmla="*/ 125328 w 191363"/>
                <a:gd name="connsiteY57" fmla="*/ 44857 h 47223"/>
                <a:gd name="connsiteX58" fmla="*/ 80969 w 191363"/>
                <a:gd name="connsiteY58" fmla="*/ 6343 h 47223"/>
                <a:gd name="connsiteX59" fmla="*/ 80212 w 191363"/>
                <a:gd name="connsiteY59" fmla="*/ 8065 h 47223"/>
                <a:gd name="connsiteX60" fmla="*/ 75560 w 191363"/>
                <a:gd name="connsiteY60" fmla="*/ 12260 h 47223"/>
                <a:gd name="connsiteX61" fmla="*/ 74802 w 191363"/>
                <a:gd name="connsiteY61" fmla="*/ 19253 h 47223"/>
                <a:gd name="connsiteX62" fmla="*/ 74802 w 191363"/>
                <a:gd name="connsiteY62" fmla="*/ 44749 h 47223"/>
                <a:gd name="connsiteX63" fmla="*/ 73180 w 191363"/>
                <a:gd name="connsiteY63" fmla="*/ 46686 h 47223"/>
                <a:gd name="connsiteX64" fmla="*/ 65823 w 191363"/>
                <a:gd name="connsiteY64" fmla="*/ 46686 h 47223"/>
                <a:gd name="connsiteX65" fmla="*/ 64308 w 191363"/>
                <a:gd name="connsiteY65" fmla="*/ 46256 h 47223"/>
                <a:gd name="connsiteX66" fmla="*/ 63983 w 191363"/>
                <a:gd name="connsiteY66" fmla="*/ 44749 h 47223"/>
                <a:gd name="connsiteX67" fmla="*/ 63983 w 191363"/>
                <a:gd name="connsiteY67" fmla="*/ 27106 h 47223"/>
                <a:gd name="connsiteX68" fmla="*/ 65065 w 191363"/>
                <a:gd name="connsiteY68" fmla="*/ 16563 h 47223"/>
                <a:gd name="connsiteX69" fmla="*/ 69609 w 191363"/>
                <a:gd name="connsiteY69" fmla="*/ 9786 h 47223"/>
                <a:gd name="connsiteX70" fmla="*/ 66580 w 191363"/>
                <a:gd name="connsiteY70" fmla="*/ 9894 h 47223"/>
                <a:gd name="connsiteX71" fmla="*/ 58574 w 191363"/>
                <a:gd name="connsiteY71" fmla="*/ 8603 h 47223"/>
                <a:gd name="connsiteX72" fmla="*/ 57492 w 191363"/>
                <a:gd name="connsiteY72" fmla="*/ 7850 h 47223"/>
                <a:gd name="connsiteX73" fmla="*/ 57600 w 191363"/>
                <a:gd name="connsiteY73" fmla="*/ 6666 h 47223"/>
                <a:gd name="connsiteX74" fmla="*/ 59223 w 191363"/>
                <a:gd name="connsiteY74" fmla="*/ 1395 h 47223"/>
                <a:gd name="connsiteX75" fmla="*/ 60738 w 191363"/>
                <a:gd name="connsiteY75" fmla="*/ 964 h 47223"/>
                <a:gd name="connsiteX76" fmla="*/ 69934 w 191363"/>
                <a:gd name="connsiteY76" fmla="*/ 2363 h 47223"/>
                <a:gd name="connsiteX77" fmla="*/ 78156 w 191363"/>
                <a:gd name="connsiteY77" fmla="*/ 1502 h 47223"/>
                <a:gd name="connsiteX78" fmla="*/ 79671 w 191363"/>
                <a:gd name="connsiteY78" fmla="*/ 2578 h 47223"/>
                <a:gd name="connsiteX79" fmla="*/ 80861 w 191363"/>
                <a:gd name="connsiteY79" fmla="*/ 6559 h 47223"/>
                <a:gd name="connsiteX80" fmla="*/ 52407 w 191363"/>
                <a:gd name="connsiteY80" fmla="*/ 44857 h 47223"/>
                <a:gd name="connsiteX81" fmla="*/ 50676 w 191363"/>
                <a:gd name="connsiteY81" fmla="*/ 46793 h 47223"/>
                <a:gd name="connsiteX82" fmla="*/ 43319 w 191363"/>
                <a:gd name="connsiteY82" fmla="*/ 46793 h 47223"/>
                <a:gd name="connsiteX83" fmla="*/ 41480 w 191363"/>
                <a:gd name="connsiteY83" fmla="*/ 44857 h 47223"/>
                <a:gd name="connsiteX84" fmla="*/ 41480 w 191363"/>
                <a:gd name="connsiteY84" fmla="*/ 3331 h 47223"/>
                <a:gd name="connsiteX85" fmla="*/ 43427 w 191363"/>
                <a:gd name="connsiteY85" fmla="*/ 1395 h 47223"/>
                <a:gd name="connsiteX86" fmla="*/ 50676 w 191363"/>
                <a:gd name="connsiteY86" fmla="*/ 1395 h 47223"/>
                <a:gd name="connsiteX87" fmla="*/ 52407 w 191363"/>
                <a:gd name="connsiteY87" fmla="*/ 3331 h 47223"/>
                <a:gd name="connsiteX88" fmla="*/ 52407 w 191363"/>
                <a:gd name="connsiteY88" fmla="*/ 44857 h 47223"/>
                <a:gd name="connsiteX89" fmla="*/ 33041 w 191363"/>
                <a:gd name="connsiteY89" fmla="*/ 45395 h 47223"/>
                <a:gd name="connsiteX90" fmla="*/ 31851 w 191363"/>
                <a:gd name="connsiteY90" fmla="*/ 46686 h 47223"/>
                <a:gd name="connsiteX91" fmla="*/ 23304 w 191363"/>
                <a:gd name="connsiteY91" fmla="*/ 46686 h 47223"/>
                <a:gd name="connsiteX92" fmla="*/ 22113 w 191363"/>
                <a:gd name="connsiteY92" fmla="*/ 45395 h 47223"/>
                <a:gd name="connsiteX93" fmla="*/ 22113 w 191363"/>
                <a:gd name="connsiteY93" fmla="*/ 17209 h 47223"/>
                <a:gd name="connsiteX94" fmla="*/ 13134 w 191363"/>
                <a:gd name="connsiteY94" fmla="*/ 7957 h 47223"/>
                <a:gd name="connsiteX95" fmla="*/ 4046 w 191363"/>
                <a:gd name="connsiteY95" fmla="*/ 10109 h 47223"/>
                <a:gd name="connsiteX96" fmla="*/ 2206 w 191363"/>
                <a:gd name="connsiteY96" fmla="*/ 9786 h 47223"/>
                <a:gd name="connsiteX97" fmla="*/ 259 w 191363"/>
                <a:gd name="connsiteY97" fmla="*/ 5375 h 47223"/>
                <a:gd name="connsiteX98" fmla="*/ 42 w 191363"/>
                <a:gd name="connsiteY98" fmla="*/ 4192 h 47223"/>
                <a:gd name="connsiteX99" fmla="*/ 1016 w 191363"/>
                <a:gd name="connsiteY99" fmla="*/ 3439 h 47223"/>
                <a:gd name="connsiteX100" fmla="*/ 15189 w 191363"/>
                <a:gd name="connsiteY100" fmla="*/ 642 h 47223"/>
                <a:gd name="connsiteX101" fmla="*/ 33041 w 191363"/>
                <a:gd name="connsiteY101" fmla="*/ 17747 h 47223"/>
                <a:gd name="connsiteX102" fmla="*/ 33041 w 191363"/>
                <a:gd name="connsiteY102" fmla="*/ 45502 h 4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91363" h="47223">
                  <a:moveTo>
                    <a:pt x="191324" y="30011"/>
                  </a:moveTo>
                  <a:cubicBezTo>
                    <a:pt x="191865" y="41522"/>
                    <a:pt x="186780" y="47224"/>
                    <a:pt x="175961" y="47224"/>
                  </a:cubicBezTo>
                  <a:cubicBezTo>
                    <a:pt x="172607" y="47224"/>
                    <a:pt x="170119" y="46901"/>
                    <a:pt x="168496" y="46363"/>
                  </a:cubicBezTo>
                  <a:cubicBezTo>
                    <a:pt x="167955" y="46148"/>
                    <a:pt x="167630" y="45933"/>
                    <a:pt x="167522" y="45718"/>
                  </a:cubicBezTo>
                  <a:cubicBezTo>
                    <a:pt x="167414" y="45502"/>
                    <a:pt x="167414" y="45072"/>
                    <a:pt x="167522" y="44427"/>
                  </a:cubicBezTo>
                  <a:lnTo>
                    <a:pt x="168712" y="39908"/>
                  </a:lnTo>
                  <a:cubicBezTo>
                    <a:pt x="168929" y="39048"/>
                    <a:pt x="169578" y="38725"/>
                    <a:pt x="170443" y="38940"/>
                  </a:cubicBezTo>
                  <a:cubicBezTo>
                    <a:pt x="171958" y="39263"/>
                    <a:pt x="173148" y="39478"/>
                    <a:pt x="174122" y="39478"/>
                  </a:cubicBezTo>
                  <a:cubicBezTo>
                    <a:pt x="178558" y="39478"/>
                    <a:pt x="180721" y="36896"/>
                    <a:pt x="180397" y="31840"/>
                  </a:cubicBezTo>
                  <a:lnTo>
                    <a:pt x="179315" y="14627"/>
                  </a:lnTo>
                  <a:cubicBezTo>
                    <a:pt x="179099" y="10754"/>
                    <a:pt x="177151" y="8818"/>
                    <a:pt x="173364" y="8818"/>
                  </a:cubicBezTo>
                  <a:cubicBezTo>
                    <a:pt x="170227" y="8818"/>
                    <a:pt x="167522" y="9894"/>
                    <a:pt x="165358" y="12153"/>
                  </a:cubicBezTo>
                  <a:lnTo>
                    <a:pt x="161896" y="45072"/>
                  </a:lnTo>
                  <a:cubicBezTo>
                    <a:pt x="161896" y="46148"/>
                    <a:pt x="161139" y="46793"/>
                    <a:pt x="159949" y="46793"/>
                  </a:cubicBezTo>
                  <a:lnTo>
                    <a:pt x="152592" y="46793"/>
                  </a:lnTo>
                  <a:cubicBezTo>
                    <a:pt x="151510" y="46793"/>
                    <a:pt x="151077" y="46040"/>
                    <a:pt x="151294" y="44642"/>
                  </a:cubicBezTo>
                  <a:lnTo>
                    <a:pt x="154215" y="14842"/>
                  </a:lnTo>
                  <a:cubicBezTo>
                    <a:pt x="154215" y="14304"/>
                    <a:pt x="154215" y="13766"/>
                    <a:pt x="154215" y="13229"/>
                  </a:cubicBezTo>
                  <a:cubicBezTo>
                    <a:pt x="154215" y="10216"/>
                    <a:pt x="153241" y="8172"/>
                    <a:pt x="151402" y="6989"/>
                  </a:cubicBezTo>
                  <a:cubicBezTo>
                    <a:pt x="150428" y="6451"/>
                    <a:pt x="149995" y="6021"/>
                    <a:pt x="149995" y="5698"/>
                  </a:cubicBezTo>
                  <a:cubicBezTo>
                    <a:pt x="149995" y="5483"/>
                    <a:pt x="150103" y="5052"/>
                    <a:pt x="150320" y="4622"/>
                  </a:cubicBezTo>
                  <a:lnTo>
                    <a:pt x="152484" y="964"/>
                  </a:lnTo>
                  <a:cubicBezTo>
                    <a:pt x="153025" y="-4"/>
                    <a:pt x="153998" y="-219"/>
                    <a:pt x="155405" y="211"/>
                  </a:cubicBezTo>
                  <a:cubicBezTo>
                    <a:pt x="158867" y="1180"/>
                    <a:pt x="161463" y="3008"/>
                    <a:pt x="163303" y="5698"/>
                  </a:cubicBezTo>
                  <a:cubicBezTo>
                    <a:pt x="166548" y="2363"/>
                    <a:pt x="170984" y="749"/>
                    <a:pt x="176827" y="749"/>
                  </a:cubicBezTo>
                  <a:cubicBezTo>
                    <a:pt x="185374" y="749"/>
                    <a:pt x="189810" y="5268"/>
                    <a:pt x="190242" y="14412"/>
                  </a:cubicBezTo>
                  <a:lnTo>
                    <a:pt x="191108" y="30226"/>
                  </a:lnTo>
                  <a:close/>
                  <a:moveTo>
                    <a:pt x="143937" y="23233"/>
                  </a:moveTo>
                  <a:cubicBezTo>
                    <a:pt x="143937" y="24417"/>
                    <a:pt x="143396" y="25277"/>
                    <a:pt x="142205" y="25815"/>
                  </a:cubicBezTo>
                  <a:lnTo>
                    <a:pt x="134848" y="29581"/>
                  </a:lnTo>
                  <a:cubicBezTo>
                    <a:pt x="134848" y="29581"/>
                    <a:pt x="134416" y="29688"/>
                    <a:pt x="134199" y="29688"/>
                  </a:cubicBezTo>
                  <a:cubicBezTo>
                    <a:pt x="133442" y="29688"/>
                    <a:pt x="133009" y="29258"/>
                    <a:pt x="133009" y="28397"/>
                  </a:cubicBezTo>
                  <a:lnTo>
                    <a:pt x="133009" y="3224"/>
                  </a:lnTo>
                  <a:cubicBezTo>
                    <a:pt x="133009" y="2471"/>
                    <a:pt x="133009" y="1933"/>
                    <a:pt x="133334" y="1717"/>
                  </a:cubicBezTo>
                  <a:cubicBezTo>
                    <a:pt x="133550" y="1502"/>
                    <a:pt x="134091" y="1395"/>
                    <a:pt x="134957" y="1395"/>
                  </a:cubicBezTo>
                  <a:lnTo>
                    <a:pt x="142205" y="1395"/>
                  </a:lnTo>
                  <a:cubicBezTo>
                    <a:pt x="143287" y="1395"/>
                    <a:pt x="143828" y="1933"/>
                    <a:pt x="143828" y="2901"/>
                  </a:cubicBezTo>
                  <a:lnTo>
                    <a:pt x="143828" y="23233"/>
                  </a:lnTo>
                  <a:close/>
                  <a:moveTo>
                    <a:pt x="125436" y="44965"/>
                  </a:moveTo>
                  <a:cubicBezTo>
                    <a:pt x="125436" y="46148"/>
                    <a:pt x="125003" y="46686"/>
                    <a:pt x="123921" y="46686"/>
                  </a:cubicBezTo>
                  <a:lnTo>
                    <a:pt x="116240" y="46686"/>
                  </a:lnTo>
                  <a:cubicBezTo>
                    <a:pt x="115482" y="46686"/>
                    <a:pt x="114941" y="46686"/>
                    <a:pt x="114725" y="46471"/>
                  </a:cubicBezTo>
                  <a:cubicBezTo>
                    <a:pt x="114509" y="46363"/>
                    <a:pt x="114400" y="45825"/>
                    <a:pt x="114400" y="45072"/>
                  </a:cubicBezTo>
                  <a:lnTo>
                    <a:pt x="113318" y="14842"/>
                  </a:lnTo>
                  <a:cubicBezTo>
                    <a:pt x="113210" y="10324"/>
                    <a:pt x="110505" y="8065"/>
                    <a:pt x="105204" y="8065"/>
                  </a:cubicBezTo>
                  <a:cubicBezTo>
                    <a:pt x="103149" y="8065"/>
                    <a:pt x="101309" y="8495"/>
                    <a:pt x="99362" y="9248"/>
                  </a:cubicBezTo>
                  <a:lnTo>
                    <a:pt x="97631" y="44965"/>
                  </a:lnTo>
                  <a:cubicBezTo>
                    <a:pt x="97631" y="46040"/>
                    <a:pt x="96982" y="46686"/>
                    <a:pt x="95900" y="46686"/>
                  </a:cubicBezTo>
                  <a:lnTo>
                    <a:pt x="88218" y="46686"/>
                  </a:lnTo>
                  <a:cubicBezTo>
                    <a:pt x="87461" y="46686"/>
                    <a:pt x="87028" y="46686"/>
                    <a:pt x="86812" y="46471"/>
                  </a:cubicBezTo>
                  <a:cubicBezTo>
                    <a:pt x="86595" y="46256"/>
                    <a:pt x="86487" y="45825"/>
                    <a:pt x="86595" y="45072"/>
                  </a:cubicBezTo>
                  <a:lnTo>
                    <a:pt x="88435" y="9678"/>
                  </a:lnTo>
                  <a:lnTo>
                    <a:pt x="86379" y="6128"/>
                  </a:lnTo>
                  <a:cubicBezTo>
                    <a:pt x="85946" y="5375"/>
                    <a:pt x="85730" y="4945"/>
                    <a:pt x="85730" y="4622"/>
                  </a:cubicBezTo>
                  <a:cubicBezTo>
                    <a:pt x="85730" y="4192"/>
                    <a:pt x="86163" y="3869"/>
                    <a:pt x="86920" y="3546"/>
                  </a:cubicBezTo>
                  <a:cubicBezTo>
                    <a:pt x="91788" y="1502"/>
                    <a:pt x="98280" y="534"/>
                    <a:pt x="106286" y="534"/>
                  </a:cubicBezTo>
                  <a:cubicBezTo>
                    <a:pt x="117971" y="534"/>
                    <a:pt x="124029" y="5268"/>
                    <a:pt x="124354" y="14842"/>
                  </a:cubicBezTo>
                  <a:lnTo>
                    <a:pt x="125328" y="44857"/>
                  </a:lnTo>
                  <a:close/>
                  <a:moveTo>
                    <a:pt x="80969" y="6343"/>
                  </a:moveTo>
                  <a:cubicBezTo>
                    <a:pt x="81186" y="7096"/>
                    <a:pt x="80969" y="7634"/>
                    <a:pt x="80212" y="8065"/>
                  </a:cubicBezTo>
                  <a:cubicBezTo>
                    <a:pt x="77724" y="9248"/>
                    <a:pt x="76209" y="10647"/>
                    <a:pt x="75560" y="12260"/>
                  </a:cubicBezTo>
                  <a:cubicBezTo>
                    <a:pt x="75019" y="13444"/>
                    <a:pt x="74802" y="15810"/>
                    <a:pt x="74802" y="19253"/>
                  </a:cubicBezTo>
                  <a:lnTo>
                    <a:pt x="74802" y="44749"/>
                  </a:lnTo>
                  <a:cubicBezTo>
                    <a:pt x="74802" y="46040"/>
                    <a:pt x="74261" y="46686"/>
                    <a:pt x="73180" y="46686"/>
                  </a:cubicBezTo>
                  <a:lnTo>
                    <a:pt x="65823" y="46686"/>
                  </a:lnTo>
                  <a:cubicBezTo>
                    <a:pt x="65065" y="46686"/>
                    <a:pt x="64524" y="46578"/>
                    <a:pt x="64308" y="46256"/>
                  </a:cubicBezTo>
                  <a:cubicBezTo>
                    <a:pt x="64092" y="45933"/>
                    <a:pt x="63983" y="45502"/>
                    <a:pt x="63983" y="44749"/>
                  </a:cubicBezTo>
                  <a:lnTo>
                    <a:pt x="63983" y="27106"/>
                  </a:lnTo>
                  <a:cubicBezTo>
                    <a:pt x="63983" y="22480"/>
                    <a:pt x="64308" y="18930"/>
                    <a:pt x="65065" y="16563"/>
                  </a:cubicBezTo>
                  <a:cubicBezTo>
                    <a:pt x="65931" y="13659"/>
                    <a:pt x="67445" y="11400"/>
                    <a:pt x="69609" y="9786"/>
                  </a:cubicBezTo>
                  <a:cubicBezTo>
                    <a:pt x="68852" y="9786"/>
                    <a:pt x="67878" y="9894"/>
                    <a:pt x="66580" y="9894"/>
                  </a:cubicBezTo>
                  <a:cubicBezTo>
                    <a:pt x="63118" y="9894"/>
                    <a:pt x="60521" y="9463"/>
                    <a:pt x="58574" y="8603"/>
                  </a:cubicBezTo>
                  <a:cubicBezTo>
                    <a:pt x="57925" y="8280"/>
                    <a:pt x="57600" y="8065"/>
                    <a:pt x="57492" y="7850"/>
                  </a:cubicBezTo>
                  <a:cubicBezTo>
                    <a:pt x="57492" y="7634"/>
                    <a:pt x="57492" y="7204"/>
                    <a:pt x="57600" y="6666"/>
                  </a:cubicBezTo>
                  <a:lnTo>
                    <a:pt x="59223" y="1395"/>
                  </a:lnTo>
                  <a:cubicBezTo>
                    <a:pt x="59223" y="1395"/>
                    <a:pt x="59872" y="749"/>
                    <a:pt x="60738" y="964"/>
                  </a:cubicBezTo>
                  <a:cubicBezTo>
                    <a:pt x="64524" y="1933"/>
                    <a:pt x="67662" y="2363"/>
                    <a:pt x="69934" y="2363"/>
                  </a:cubicBezTo>
                  <a:cubicBezTo>
                    <a:pt x="72963" y="2363"/>
                    <a:pt x="75776" y="2040"/>
                    <a:pt x="78156" y="1502"/>
                  </a:cubicBezTo>
                  <a:cubicBezTo>
                    <a:pt x="78914" y="1287"/>
                    <a:pt x="79346" y="1717"/>
                    <a:pt x="79671" y="2578"/>
                  </a:cubicBezTo>
                  <a:lnTo>
                    <a:pt x="80861" y="6559"/>
                  </a:lnTo>
                  <a:close/>
                  <a:moveTo>
                    <a:pt x="52407" y="44857"/>
                  </a:moveTo>
                  <a:cubicBezTo>
                    <a:pt x="52407" y="46148"/>
                    <a:pt x="51866" y="46793"/>
                    <a:pt x="50676" y="46793"/>
                  </a:cubicBezTo>
                  <a:lnTo>
                    <a:pt x="43319" y="46793"/>
                  </a:lnTo>
                  <a:cubicBezTo>
                    <a:pt x="42129" y="46793"/>
                    <a:pt x="41480" y="46148"/>
                    <a:pt x="41480" y="44857"/>
                  </a:cubicBezTo>
                  <a:lnTo>
                    <a:pt x="41480" y="3331"/>
                  </a:lnTo>
                  <a:cubicBezTo>
                    <a:pt x="41480" y="2040"/>
                    <a:pt x="42129" y="1395"/>
                    <a:pt x="43427" y="1395"/>
                  </a:cubicBezTo>
                  <a:lnTo>
                    <a:pt x="50676" y="1395"/>
                  </a:lnTo>
                  <a:cubicBezTo>
                    <a:pt x="51758" y="1395"/>
                    <a:pt x="52407" y="2040"/>
                    <a:pt x="52407" y="3331"/>
                  </a:cubicBezTo>
                  <a:lnTo>
                    <a:pt x="52407" y="44857"/>
                  </a:lnTo>
                  <a:close/>
                  <a:moveTo>
                    <a:pt x="33041" y="45395"/>
                  </a:moveTo>
                  <a:cubicBezTo>
                    <a:pt x="33041" y="46256"/>
                    <a:pt x="32608" y="46686"/>
                    <a:pt x="31851" y="46686"/>
                  </a:cubicBezTo>
                  <a:lnTo>
                    <a:pt x="23304" y="46686"/>
                  </a:lnTo>
                  <a:cubicBezTo>
                    <a:pt x="22546" y="46686"/>
                    <a:pt x="22113" y="46256"/>
                    <a:pt x="22113" y="45395"/>
                  </a:cubicBezTo>
                  <a:lnTo>
                    <a:pt x="22113" y="17209"/>
                  </a:lnTo>
                  <a:cubicBezTo>
                    <a:pt x="22113" y="11077"/>
                    <a:pt x="19084" y="7957"/>
                    <a:pt x="13134" y="7957"/>
                  </a:cubicBezTo>
                  <a:cubicBezTo>
                    <a:pt x="10104" y="7957"/>
                    <a:pt x="7075" y="8710"/>
                    <a:pt x="4046" y="10109"/>
                  </a:cubicBezTo>
                  <a:cubicBezTo>
                    <a:pt x="3180" y="10539"/>
                    <a:pt x="2531" y="10431"/>
                    <a:pt x="2206" y="9786"/>
                  </a:cubicBezTo>
                  <a:lnTo>
                    <a:pt x="259" y="5375"/>
                  </a:lnTo>
                  <a:cubicBezTo>
                    <a:pt x="42" y="4837"/>
                    <a:pt x="-66" y="4407"/>
                    <a:pt x="42" y="4192"/>
                  </a:cubicBezTo>
                  <a:cubicBezTo>
                    <a:pt x="42" y="3977"/>
                    <a:pt x="475" y="3761"/>
                    <a:pt x="1016" y="3439"/>
                  </a:cubicBezTo>
                  <a:cubicBezTo>
                    <a:pt x="4262" y="1502"/>
                    <a:pt x="9022" y="642"/>
                    <a:pt x="15189" y="642"/>
                  </a:cubicBezTo>
                  <a:cubicBezTo>
                    <a:pt x="27090" y="642"/>
                    <a:pt x="33041" y="6343"/>
                    <a:pt x="33041" y="17747"/>
                  </a:cubicBezTo>
                  <a:lnTo>
                    <a:pt x="33041" y="45502"/>
                  </a:lnTo>
                  <a:close/>
                </a:path>
              </a:pathLst>
            </a:custGeom>
            <a:solidFill>
              <a:schemeClr val="bg1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2E53A13-D0AA-0E1B-2B99-15A1B6C938F4}"/>
                </a:ext>
              </a:extLst>
            </p:cNvPr>
            <p:cNvSpPr/>
            <p:nvPr/>
          </p:nvSpPr>
          <p:spPr>
            <a:xfrm>
              <a:off x="10476663" y="2378895"/>
              <a:ext cx="362973" cy="75198"/>
            </a:xfrm>
            <a:custGeom>
              <a:avLst/>
              <a:gdLst>
                <a:gd name="connsiteX0" fmla="*/ 362541 w 362973"/>
                <a:gd name="connsiteY0" fmla="*/ 57555 h 75198"/>
                <a:gd name="connsiteX1" fmla="*/ 362974 w 362973"/>
                <a:gd name="connsiteY1" fmla="*/ 58954 h 75198"/>
                <a:gd name="connsiteX2" fmla="*/ 362108 w 362973"/>
                <a:gd name="connsiteY2" fmla="*/ 59922 h 75198"/>
                <a:gd name="connsiteX3" fmla="*/ 353453 w 362973"/>
                <a:gd name="connsiteY3" fmla="*/ 59922 h 75198"/>
                <a:gd name="connsiteX4" fmla="*/ 351073 w 362973"/>
                <a:gd name="connsiteY4" fmla="*/ 58631 h 75198"/>
                <a:gd name="connsiteX5" fmla="*/ 336683 w 362973"/>
                <a:gd name="connsiteY5" fmla="*/ 36577 h 75198"/>
                <a:gd name="connsiteX6" fmla="*/ 335168 w 362973"/>
                <a:gd name="connsiteY6" fmla="*/ 41203 h 75198"/>
                <a:gd name="connsiteX7" fmla="*/ 333221 w 362973"/>
                <a:gd name="connsiteY7" fmla="*/ 58416 h 75198"/>
                <a:gd name="connsiteX8" fmla="*/ 332680 w 362973"/>
                <a:gd name="connsiteY8" fmla="*/ 59599 h 75198"/>
                <a:gd name="connsiteX9" fmla="*/ 331382 w 362973"/>
                <a:gd name="connsiteY9" fmla="*/ 59922 h 75198"/>
                <a:gd name="connsiteX10" fmla="*/ 324025 w 362973"/>
                <a:gd name="connsiteY10" fmla="*/ 59922 h 75198"/>
                <a:gd name="connsiteX11" fmla="*/ 322835 w 362973"/>
                <a:gd name="connsiteY11" fmla="*/ 58308 h 75198"/>
                <a:gd name="connsiteX12" fmla="*/ 324782 w 362973"/>
                <a:gd name="connsiteY12" fmla="*/ 43140 h 75198"/>
                <a:gd name="connsiteX13" fmla="*/ 332464 w 362973"/>
                <a:gd name="connsiteY13" fmla="*/ 31521 h 75198"/>
                <a:gd name="connsiteX14" fmla="*/ 322726 w 362973"/>
                <a:gd name="connsiteY14" fmla="*/ 16998 h 75198"/>
                <a:gd name="connsiteX15" fmla="*/ 322294 w 362973"/>
                <a:gd name="connsiteY15" fmla="*/ 15707 h 75198"/>
                <a:gd name="connsiteX16" fmla="*/ 323267 w 362973"/>
                <a:gd name="connsiteY16" fmla="*/ 14631 h 75198"/>
                <a:gd name="connsiteX17" fmla="*/ 331598 w 362973"/>
                <a:gd name="connsiteY17" fmla="*/ 14631 h 75198"/>
                <a:gd name="connsiteX18" fmla="*/ 334087 w 362973"/>
                <a:gd name="connsiteY18" fmla="*/ 15814 h 75198"/>
                <a:gd name="connsiteX19" fmla="*/ 346961 w 362973"/>
                <a:gd name="connsiteY19" fmla="*/ 34748 h 75198"/>
                <a:gd name="connsiteX20" fmla="*/ 348584 w 362973"/>
                <a:gd name="connsiteY20" fmla="*/ 30660 h 75198"/>
                <a:gd name="connsiteX21" fmla="*/ 350099 w 362973"/>
                <a:gd name="connsiteY21" fmla="*/ 16029 h 75198"/>
                <a:gd name="connsiteX22" fmla="*/ 351830 w 362973"/>
                <a:gd name="connsiteY22" fmla="*/ 14631 h 75198"/>
                <a:gd name="connsiteX23" fmla="*/ 359295 w 362973"/>
                <a:gd name="connsiteY23" fmla="*/ 14631 h 75198"/>
                <a:gd name="connsiteX24" fmla="*/ 360702 w 362973"/>
                <a:gd name="connsiteY24" fmla="*/ 16567 h 75198"/>
                <a:gd name="connsiteX25" fmla="*/ 359295 w 362973"/>
                <a:gd name="connsiteY25" fmla="*/ 27971 h 75198"/>
                <a:gd name="connsiteX26" fmla="*/ 350423 w 362973"/>
                <a:gd name="connsiteY26" fmla="*/ 39912 h 75198"/>
                <a:gd name="connsiteX27" fmla="*/ 362324 w 362973"/>
                <a:gd name="connsiteY27" fmla="*/ 57663 h 75198"/>
                <a:gd name="connsiteX28" fmla="*/ 312448 w 362973"/>
                <a:gd name="connsiteY28" fmla="*/ 14523 h 75198"/>
                <a:gd name="connsiteX29" fmla="*/ 316668 w 362973"/>
                <a:gd name="connsiteY29" fmla="*/ 19364 h 75198"/>
                <a:gd name="connsiteX30" fmla="*/ 314071 w 362973"/>
                <a:gd name="connsiteY30" fmla="*/ 40450 h 75198"/>
                <a:gd name="connsiteX31" fmla="*/ 308012 w 362973"/>
                <a:gd name="connsiteY31" fmla="*/ 54113 h 75198"/>
                <a:gd name="connsiteX32" fmla="*/ 292649 w 362973"/>
                <a:gd name="connsiteY32" fmla="*/ 60998 h 75198"/>
                <a:gd name="connsiteX33" fmla="*/ 291135 w 362973"/>
                <a:gd name="connsiteY33" fmla="*/ 60890 h 75198"/>
                <a:gd name="connsiteX34" fmla="*/ 290594 w 362973"/>
                <a:gd name="connsiteY34" fmla="*/ 59707 h 75198"/>
                <a:gd name="connsiteX35" fmla="*/ 289836 w 362973"/>
                <a:gd name="connsiteY35" fmla="*/ 55296 h 75198"/>
                <a:gd name="connsiteX36" fmla="*/ 289836 w 362973"/>
                <a:gd name="connsiteY36" fmla="*/ 53898 h 75198"/>
                <a:gd name="connsiteX37" fmla="*/ 291135 w 362973"/>
                <a:gd name="connsiteY37" fmla="*/ 53467 h 75198"/>
                <a:gd name="connsiteX38" fmla="*/ 303036 w 362973"/>
                <a:gd name="connsiteY38" fmla="*/ 42386 h 75198"/>
                <a:gd name="connsiteX39" fmla="*/ 305091 w 362973"/>
                <a:gd name="connsiteY39" fmla="*/ 22592 h 75198"/>
                <a:gd name="connsiteX40" fmla="*/ 284102 w 362973"/>
                <a:gd name="connsiteY40" fmla="*/ 22592 h 75198"/>
                <a:gd name="connsiteX41" fmla="*/ 282155 w 362973"/>
                <a:gd name="connsiteY41" fmla="*/ 20763 h 75198"/>
                <a:gd name="connsiteX42" fmla="*/ 282155 w 362973"/>
                <a:gd name="connsiteY42" fmla="*/ 2152 h 75198"/>
                <a:gd name="connsiteX43" fmla="*/ 282371 w 362973"/>
                <a:gd name="connsiteY43" fmla="*/ 430 h 75198"/>
                <a:gd name="connsiteX44" fmla="*/ 283778 w 362973"/>
                <a:gd name="connsiteY44" fmla="*/ 0 h 75198"/>
                <a:gd name="connsiteX45" fmla="*/ 291026 w 362973"/>
                <a:gd name="connsiteY45" fmla="*/ 0 h 75198"/>
                <a:gd name="connsiteX46" fmla="*/ 292649 w 362973"/>
                <a:gd name="connsiteY46" fmla="*/ 1614 h 75198"/>
                <a:gd name="connsiteX47" fmla="*/ 292649 w 362973"/>
                <a:gd name="connsiteY47" fmla="*/ 14738 h 75198"/>
                <a:gd name="connsiteX48" fmla="*/ 312340 w 362973"/>
                <a:gd name="connsiteY48" fmla="*/ 14738 h 75198"/>
                <a:gd name="connsiteX49" fmla="*/ 251212 w 362973"/>
                <a:gd name="connsiteY49" fmla="*/ 73047 h 75198"/>
                <a:gd name="connsiteX50" fmla="*/ 249048 w 362973"/>
                <a:gd name="connsiteY50" fmla="*/ 75198 h 75198"/>
                <a:gd name="connsiteX51" fmla="*/ 242557 w 362973"/>
                <a:gd name="connsiteY51" fmla="*/ 75198 h 75198"/>
                <a:gd name="connsiteX52" fmla="*/ 240501 w 362973"/>
                <a:gd name="connsiteY52" fmla="*/ 73047 h 75198"/>
                <a:gd name="connsiteX53" fmla="*/ 240501 w 362973"/>
                <a:gd name="connsiteY53" fmla="*/ 32812 h 75198"/>
                <a:gd name="connsiteX54" fmla="*/ 242124 w 362973"/>
                <a:gd name="connsiteY54" fmla="*/ 30660 h 75198"/>
                <a:gd name="connsiteX55" fmla="*/ 248940 w 362973"/>
                <a:gd name="connsiteY55" fmla="*/ 30660 h 75198"/>
                <a:gd name="connsiteX56" fmla="*/ 251104 w 362973"/>
                <a:gd name="connsiteY56" fmla="*/ 32704 h 75198"/>
                <a:gd name="connsiteX57" fmla="*/ 251104 w 362973"/>
                <a:gd name="connsiteY57" fmla="*/ 73047 h 75198"/>
                <a:gd name="connsiteX58" fmla="*/ 271985 w 362973"/>
                <a:gd name="connsiteY58" fmla="*/ 16460 h 75198"/>
                <a:gd name="connsiteX59" fmla="*/ 278044 w 362973"/>
                <a:gd name="connsiteY59" fmla="*/ 29154 h 75198"/>
                <a:gd name="connsiteX60" fmla="*/ 273824 w 362973"/>
                <a:gd name="connsiteY60" fmla="*/ 50240 h 75198"/>
                <a:gd name="connsiteX61" fmla="*/ 260300 w 362973"/>
                <a:gd name="connsiteY61" fmla="*/ 60137 h 75198"/>
                <a:gd name="connsiteX62" fmla="*/ 256189 w 362973"/>
                <a:gd name="connsiteY62" fmla="*/ 59492 h 75198"/>
                <a:gd name="connsiteX63" fmla="*/ 255432 w 362973"/>
                <a:gd name="connsiteY63" fmla="*/ 57663 h 75198"/>
                <a:gd name="connsiteX64" fmla="*/ 256081 w 362973"/>
                <a:gd name="connsiteY64" fmla="*/ 53360 h 75198"/>
                <a:gd name="connsiteX65" fmla="*/ 257595 w 362973"/>
                <a:gd name="connsiteY65" fmla="*/ 52499 h 75198"/>
                <a:gd name="connsiteX66" fmla="*/ 259110 w 362973"/>
                <a:gd name="connsiteY66" fmla="*/ 52714 h 75198"/>
                <a:gd name="connsiteX67" fmla="*/ 264844 w 362973"/>
                <a:gd name="connsiteY67" fmla="*/ 45506 h 75198"/>
                <a:gd name="connsiteX68" fmla="*/ 266683 w 362973"/>
                <a:gd name="connsiteY68" fmla="*/ 30445 h 75198"/>
                <a:gd name="connsiteX69" fmla="*/ 263762 w 362973"/>
                <a:gd name="connsiteY69" fmla="*/ 23345 h 75198"/>
                <a:gd name="connsiteX70" fmla="*/ 255432 w 362973"/>
                <a:gd name="connsiteY70" fmla="*/ 21516 h 75198"/>
                <a:gd name="connsiteX71" fmla="*/ 243206 w 362973"/>
                <a:gd name="connsiteY71" fmla="*/ 23452 h 75198"/>
                <a:gd name="connsiteX72" fmla="*/ 242016 w 362973"/>
                <a:gd name="connsiteY72" fmla="*/ 23775 h 75198"/>
                <a:gd name="connsiteX73" fmla="*/ 241259 w 362973"/>
                <a:gd name="connsiteY73" fmla="*/ 22807 h 75198"/>
                <a:gd name="connsiteX74" fmla="*/ 239203 w 362973"/>
                <a:gd name="connsiteY74" fmla="*/ 18289 h 75198"/>
                <a:gd name="connsiteX75" fmla="*/ 239852 w 362973"/>
                <a:gd name="connsiteY75" fmla="*/ 16137 h 75198"/>
                <a:gd name="connsiteX76" fmla="*/ 257379 w 362973"/>
                <a:gd name="connsiteY76" fmla="*/ 13555 h 75198"/>
                <a:gd name="connsiteX77" fmla="*/ 272201 w 362973"/>
                <a:gd name="connsiteY77" fmla="*/ 16460 h 75198"/>
                <a:gd name="connsiteX78" fmla="*/ 218430 w 362973"/>
                <a:gd name="connsiteY78" fmla="*/ 13770 h 75198"/>
                <a:gd name="connsiteX79" fmla="*/ 233144 w 362973"/>
                <a:gd name="connsiteY79" fmla="*/ 34533 h 75198"/>
                <a:gd name="connsiteX80" fmla="*/ 228167 w 362973"/>
                <a:gd name="connsiteY80" fmla="*/ 53252 h 75198"/>
                <a:gd name="connsiteX81" fmla="*/ 212480 w 362973"/>
                <a:gd name="connsiteY81" fmla="*/ 60783 h 75198"/>
                <a:gd name="connsiteX82" fmla="*/ 194520 w 362973"/>
                <a:gd name="connsiteY82" fmla="*/ 40342 h 75198"/>
                <a:gd name="connsiteX83" fmla="*/ 193222 w 362973"/>
                <a:gd name="connsiteY83" fmla="*/ 16567 h 75198"/>
                <a:gd name="connsiteX84" fmla="*/ 194953 w 362973"/>
                <a:gd name="connsiteY84" fmla="*/ 14523 h 75198"/>
                <a:gd name="connsiteX85" fmla="*/ 202202 w 362973"/>
                <a:gd name="connsiteY85" fmla="*/ 14523 h 75198"/>
                <a:gd name="connsiteX86" fmla="*/ 204257 w 362973"/>
                <a:gd name="connsiteY86" fmla="*/ 16245 h 75198"/>
                <a:gd name="connsiteX87" fmla="*/ 205447 w 362973"/>
                <a:gd name="connsiteY87" fmla="*/ 42279 h 75198"/>
                <a:gd name="connsiteX88" fmla="*/ 212913 w 362973"/>
                <a:gd name="connsiteY88" fmla="*/ 53360 h 75198"/>
                <a:gd name="connsiteX89" fmla="*/ 221892 w 362973"/>
                <a:gd name="connsiteY89" fmla="*/ 35394 h 75198"/>
                <a:gd name="connsiteX90" fmla="*/ 216699 w 362973"/>
                <a:gd name="connsiteY90" fmla="*/ 21946 h 75198"/>
                <a:gd name="connsiteX91" fmla="*/ 213778 w 362973"/>
                <a:gd name="connsiteY91" fmla="*/ 23130 h 75198"/>
                <a:gd name="connsiteX92" fmla="*/ 212047 w 362973"/>
                <a:gd name="connsiteY92" fmla="*/ 22699 h 75198"/>
                <a:gd name="connsiteX93" fmla="*/ 210100 w 362973"/>
                <a:gd name="connsiteY93" fmla="*/ 17428 h 75198"/>
                <a:gd name="connsiteX94" fmla="*/ 210641 w 362973"/>
                <a:gd name="connsiteY94" fmla="*/ 15599 h 75198"/>
                <a:gd name="connsiteX95" fmla="*/ 218322 w 362973"/>
                <a:gd name="connsiteY95" fmla="*/ 13878 h 75198"/>
                <a:gd name="connsiteX96" fmla="*/ 186298 w 362973"/>
                <a:gd name="connsiteY96" fmla="*/ 58523 h 75198"/>
                <a:gd name="connsiteX97" fmla="*/ 185107 w 362973"/>
                <a:gd name="connsiteY97" fmla="*/ 59814 h 75198"/>
                <a:gd name="connsiteX98" fmla="*/ 176560 w 362973"/>
                <a:gd name="connsiteY98" fmla="*/ 59814 h 75198"/>
                <a:gd name="connsiteX99" fmla="*/ 175370 w 362973"/>
                <a:gd name="connsiteY99" fmla="*/ 58523 h 75198"/>
                <a:gd name="connsiteX100" fmla="*/ 175370 w 362973"/>
                <a:gd name="connsiteY100" fmla="*/ 30338 h 75198"/>
                <a:gd name="connsiteX101" fmla="*/ 166390 w 362973"/>
                <a:gd name="connsiteY101" fmla="*/ 21193 h 75198"/>
                <a:gd name="connsiteX102" fmla="*/ 157194 w 362973"/>
                <a:gd name="connsiteY102" fmla="*/ 23345 h 75198"/>
                <a:gd name="connsiteX103" fmla="*/ 155355 w 362973"/>
                <a:gd name="connsiteY103" fmla="*/ 23022 h 75198"/>
                <a:gd name="connsiteX104" fmla="*/ 153407 w 362973"/>
                <a:gd name="connsiteY104" fmla="*/ 18611 h 75198"/>
                <a:gd name="connsiteX105" fmla="*/ 153191 w 362973"/>
                <a:gd name="connsiteY105" fmla="*/ 17428 h 75198"/>
                <a:gd name="connsiteX106" fmla="*/ 154165 w 362973"/>
                <a:gd name="connsiteY106" fmla="*/ 16675 h 75198"/>
                <a:gd name="connsiteX107" fmla="*/ 168338 w 362973"/>
                <a:gd name="connsiteY107" fmla="*/ 13878 h 75198"/>
                <a:gd name="connsiteX108" fmla="*/ 186189 w 362973"/>
                <a:gd name="connsiteY108" fmla="*/ 30983 h 75198"/>
                <a:gd name="connsiteX109" fmla="*/ 186189 w 362973"/>
                <a:gd name="connsiteY109" fmla="*/ 58739 h 75198"/>
                <a:gd name="connsiteX110" fmla="*/ 147890 w 362973"/>
                <a:gd name="connsiteY110" fmla="*/ 57986 h 75198"/>
                <a:gd name="connsiteX111" fmla="*/ 146159 w 362973"/>
                <a:gd name="connsiteY111" fmla="*/ 59922 h 75198"/>
                <a:gd name="connsiteX112" fmla="*/ 138802 w 362973"/>
                <a:gd name="connsiteY112" fmla="*/ 59922 h 75198"/>
                <a:gd name="connsiteX113" fmla="*/ 136962 w 362973"/>
                <a:gd name="connsiteY113" fmla="*/ 57986 h 75198"/>
                <a:gd name="connsiteX114" fmla="*/ 136962 w 362973"/>
                <a:gd name="connsiteY114" fmla="*/ 16460 h 75198"/>
                <a:gd name="connsiteX115" fmla="*/ 138910 w 362973"/>
                <a:gd name="connsiteY115" fmla="*/ 14523 h 75198"/>
                <a:gd name="connsiteX116" fmla="*/ 146159 w 362973"/>
                <a:gd name="connsiteY116" fmla="*/ 14523 h 75198"/>
                <a:gd name="connsiteX117" fmla="*/ 147890 w 362973"/>
                <a:gd name="connsiteY117" fmla="*/ 16460 h 75198"/>
                <a:gd name="connsiteX118" fmla="*/ 147890 w 362973"/>
                <a:gd name="connsiteY118" fmla="*/ 57986 h 75198"/>
                <a:gd name="connsiteX119" fmla="*/ 128307 w 362973"/>
                <a:gd name="connsiteY119" fmla="*/ 57986 h 75198"/>
                <a:gd name="connsiteX120" fmla="*/ 126901 w 362973"/>
                <a:gd name="connsiteY120" fmla="*/ 59814 h 75198"/>
                <a:gd name="connsiteX121" fmla="*/ 107967 w 362973"/>
                <a:gd name="connsiteY121" fmla="*/ 59814 h 75198"/>
                <a:gd name="connsiteX122" fmla="*/ 106561 w 362973"/>
                <a:gd name="connsiteY122" fmla="*/ 58201 h 75198"/>
                <a:gd name="connsiteX123" fmla="*/ 106561 w 362973"/>
                <a:gd name="connsiteY123" fmla="*/ 53575 h 75198"/>
                <a:gd name="connsiteX124" fmla="*/ 107967 w 362973"/>
                <a:gd name="connsiteY124" fmla="*/ 51853 h 75198"/>
                <a:gd name="connsiteX125" fmla="*/ 117488 w 362973"/>
                <a:gd name="connsiteY125" fmla="*/ 51853 h 75198"/>
                <a:gd name="connsiteX126" fmla="*/ 117488 w 362973"/>
                <a:gd name="connsiteY126" fmla="*/ 30230 h 75198"/>
                <a:gd name="connsiteX127" fmla="*/ 109915 w 362973"/>
                <a:gd name="connsiteY127" fmla="*/ 21301 h 75198"/>
                <a:gd name="connsiteX128" fmla="*/ 108508 w 362973"/>
                <a:gd name="connsiteY128" fmla="*/ 19795 h 75198"/>
                <a:gd name="connsiteX129" fmla="*/ 108508 w 362973"/>
                <a:gd name="connsiteY129" fmla="*/ 19257 h 75198"/>
                <a:gd name="connsiteX130" fmla="*/ 110131 w 362973"/>
                <a:gd name="connsiteY130" fmla="*/ 14738 h 75198"/>
                <a:gd name="connsiteX131" fmla="*/ 112511 w 362973"/>
                <a:gd name="connsiteY131" fmla="*/ 13447 h 75198"/>
                <a:gd name="connsiteX132" fmla="*/ 128307 w 362973"/>
                <a:gd name="connsiteY132" fmla="*/ 30660 h 75198"/>
                <a:gd name="connsiteX133" fmla="*/ 128307 w 362973"/>
                <a:gd name="connsiteY133" fmla="*/ 57878 h 75198"/>
                <a:gd name="connsiteX134" fmla="*/ 100935 w 362973"/>
                <a:gd name="connsiteY134" fmla="*/ 36362 h 75198"/>
                <a:gd name="connsiteX135" fmla="*/ 99204 w 362973"/>
                <a:gd name="connsiteY135" fmla="*/ 38944 h 75198"/>
                <a:gd name="connsiteX136" fmla="*/ 91847 w 362973"/>
                <a:gd name="connsiteY136" fmla="*/ 42709 h 75198"/>
                <a:gd name="connsiteX137" fmla="*/ 91198 w 362973"/>
                <a:gd name="connsiteY137" fmla="*/ 42817 h 75198"/>
                <a:gd name="connsiteX138" fmla="*/ 90008 w 362973"/>
                <a:gd name="connsiteY138" fmla="*/ 41526 h 75198"/>
                <a:gd name="connsiteX139" fmla="*/ 90008 w 362973"/>
                <a:gd name="connsiteY139" fmla="*/ 16352 h 75198"/>
                <a:gd name="connsiteX140" fmla="*/ 90332 w 362973"/>
                <a:gd name="connsiteY140" fmla="*/ 14846 h 75198"/>
                <a:gd name="connsiteX141" fmla="*/ 91955 w 362973"/>
                <a:gd name="connsiteY141" fmla="*/ 14416 h 75198"/>
                <a:gd name="connsiteX142" fmla="*/ 99204 w 362973"/>
                <a:gd name="connsiteY142" fmla="*/ 14416 h 75198"/>
                <a:gd name="connsiteX143" fmla="*/ 100827 w 362973"/>
                <a:gd name="connsiteY143" fmla="*/ 15922 h 75198"/>
                <a:gd name="connsiteX144" fmla="*/ 100827 w 362973"/>
                <a:gd name="connsiteY144" fmla="*/ 36254 h 75198"/>
                <a:gd name="connsiteX145" fmla="*/ 56252 w 362973"/>
                <a:gd name="connsiteY145" fmla="*/ 73047 h 75198"/>
                <a:gd name="connsiteX146" fmla="*/ 54088 w 362973"/>
                <a:gd name="connsiteY146" fmla="*/ 75198 h 75198"/>
                <a:gd name="connsiteX147" fmla="*/ 47597 w 362973"/>
                <a:gd name="connsiteY147" fmla="*/ 75198 h 75198"/>
                <a:gd name="connsiteX148" fmla="*/ 45541 w 362973"/>
                <a:gd name="connsiteY148" fmla="*/ 73047 h 75198"/>
                <a:gd name="connsiteX149" fmla="*/ 45541 w 362973"/>
                <a:gd name="connsiteY149" fmla="*/ 32812 h 75198"/>
                <a:gd name="connsiteX150" fmla="*/ 47164 w 362973"/>
                <a:gd name="connsiteY150" fmla="*/ 30660 h 75198"/>
                <a:gd name="connsiteX151" fmla="*/ 53980 w 362973"/>
                <a:gd name="connsiteY151" fmla="*/ 30660 h 75198"/>
                <a:gd name="connsiteX152" fmla="*/ 56252 w 362973"/>
                <a:gd name="connsiteY152" fmla="*/ 32704 h 75198"/>
                <a:gd name="connsiteX153" fmla="*/ 56252 w 362973"/>
                <a:gd name="connsiteY153" fmla="*/ 73047 h 75198"/>
                <a:gd name="connsiteX154" fmla="*/ 77133 w 362973"/>
                <a:gd name="connsiteY154" fmla="*/ 16460 h 75198"/>
                <a:gd name="connsiteX155" fmla="*/ 83191 w 362973"/>
                <a:gd name="connsiteY155" fmla="*/ 29154 h 75198"/>
                <a:gd name="connsiteX156" fmla="*/ 78972 w 362973"/>
                <a:gd name="connsiteY156" fmla="*/ 50240 h 75198"/>
                <a:gd name="connsiteX157" fmla="*/ 65448 w 362973"/>
                <a:gd name="connsiteY157" fmla="*/ 60137 h 75198"/>
                <a:gd name="connsiteX158" fmla="*/ 61337 w 362973"/>
                <a:gd name="connsiteY158" fmla="*/ 59492 h 75198"/>
                <a:gd name="connsiteX159" fmla="*/ 60580 w 362973"/>
                <a:gd name="connsiteY159" fmla="*/ 57663 h 75198"/>
                <a:gd name="connsiteX160" fmla="*/ 61229 w 362973"/>
                <a:gd name="connsiteY160" fmla="*/ 53360 h 75198"/>
                <a:gd name="connsiteX161" fmla="*/ 62635 w 362973"/>
                <a:gd name="connsiteY161" fmla="*/ 52499 h 75198"/>
                <a:gd name="connsiteX162" fmla="*/ 64150 w 362973"/>
                <a:gd name="connsiteY162" fmla="*/ 52714 h 75198"/>
                <a:gd name="connsiteX163" fmla="*/ 69884 w 362973"/>
                <a:gd name="connsiteY163" fmla="*/ 45506 h 75198"/>
                <a:gd name="connsiteX164" fmla="*/ 71723 w 362973"/>
                <a:gd name="connsiteY164" fmla="*/ 30445 h 75198"/>
                <a:gd name="connsiteX165" fmla="*/ 68802 w 362973"/>
                <a:gd name="connsiteY165" fmla="*/ 23345 h 75198"/>
                <a:gd name="connsiteX166" fmla="*/ 60471 w 362973"/>
                <a:gd name="connsiteY166" fmla="*/ 21516 h 75198"/>
                <a:gd name="connsiteX167" fmla="*/ 48246 w 362973"/>
                <a:gd name="connsiteY167" fmla="*/ 23452 h 75198"/>
                <a:gd name="connsiteX168" fmla="*/ 47056 w 362973"/>
                <a:gd name="connsiteY168" fmla="*/ 23775 h 75198"/>
                <a:gd name="connsiteX169" fmla="*/ 46298 w 362973"/>
                <a:gd name="connsiteY169" fmla="*/ 22807 h 75198"/>
                <a:gd name="connsiteX170" fmla="*/ 44243 w 362973"/>
                <a:gd name="connsiteY170" fmla="*/ 18289 h 75198"/>
                <a:gd name="connsiteX171" fmla="*/ 44892 w 362973"/>
                <a:gd name="connsiteY171" fmla="*/ 16137 h 75198"/>
                <a:gd name="connsiteX172" fmla="*/ 62419 w 362973"/>
                <a:gd name="connsiteY172" fmla="*/ 13555 h 75198"/>
                <a:gd name="connsiteX173" fmla="*/ 77241 w 362973"/>
                <a:gd name="connsiteY173" fmla="*/ 16460 h 75198"/>
                <a:gd name="connsiteX174" fmla="*/ 12326 w 362973"/>
                <a:gd name="connsiteY174" fmla="*/ 57986 h 75198"/>
                <a:gd name="connsiteX175" fmla="*/ 10271 w 362973"/>
                <a:gd name="connsiteY175" fmla="*/ 59922 h 75198"/>
                <a:gd name="connsiteX176" fmla="*/ 3347 w 362973"/>
                <a:gd name="connsiteY176" fmla="*/ 59922 h 75198"/>
                <a:gd name="connsiteX177" fmla="*/ 1940 w 362973"/>
                <a:gd name="connsiteY177" fmla="*/ 59599 h 75198"/>
                <a:gd name="connsiteX178" fmla="*/ 1507 w 362973"/>
                <a:gd name="connsiteY178" fmla="*/ 57986 h 75198"/>
                <a:gd name="connsiteX179" fmla="*/ 1507 w 362973"/>
                <a:gd name="connsiteY179" fmla="*/ 33780 h 75198"/>
                <a:gd name="connsiteX180" fmla="*/ 3455 w 362973"/>
                <a:gd name="connsiteY180" fmla="*/ 31844 h 75198"/>
                <a:gd name="connsiteX181" fmla="*/ 10271 w 362973"/>
                <a:gd name="connsiteY181" fmla="*/ 31844 h 75198"/>
                <a:gd name="connsiteX182" fmla="*/ 12218 w 362973"/>
                <a:gd name="connsiteY182" fmla="*/ 33780 h 75198"/>
                <a:gd name="connsiteX183" fmla="*/ 12218 w 362973"/>
                <a:gd name="connsiteY183" fmla="*/ 57986 h 75198"/>
                <a:gd name="connsiteX184" fmla="*/ 36994 w 362973"/>
                <a:gd name="connsiteY184" fmla="*/ 58201 h 75198"/>
                <a:gd name="connsiteX185" fmla="*/ 35479 w 362973"/>
                <a:gd name="connsiteY185" fmla="*/ 59814 h 75198"/>
                <a:gd name="connsiteX186" fmla="*/ 28014 w 362973"/>
                <a:gd name="connsiteY186" fmla="*/ 59814 h 75198"/>
                <a:gd name="connsiteX187" fmla="*/ 26175 w 362973"/>
                <a:gd name="connsiteY187" fmla="*/ 58093 h 75198"/>
                <a:gd name="connsiteX188" fmla="*/ 26175 w 362973"/>
                <a:gd name="connsiteY188" fmla="*/ 31091 h 75198"/>
                <a:gd name="connsiteX189" fmla="*/ 22496 w 362973"/>
                <a:gd name="connsiteY189" fmla="*/ 23452 h 75198"/>
                <a:gd name="connsiteX190" fmla="*/ 14923 w 362973"/>
                <a:gd name="connsiteY190" fmla="*/ 21408 h 75198"/>
                <a:gd name="connsiteX191" fmla="*/ 4320 w 362973"/>
                <a:gd name="connsiteY191" fmla="*/ 23775 h 75198"/>
                <a:gd name="connsiteX192" fmla="*/ 3455 w 362973"/>
                <a:gd name="connsiteY192" fmla="*/ 24098 h 75198"/>
                <a:gd name="connsiteX193" fmla="*/ 2156 w 362973"/>
                <a:gd name="connsiteY193" fmla="*/ 22807 h 75198"/>
                <a:gd name="connsiteX194" fmla="*/ 209 w 362973"/>
                <a:gd name="connsiteY194" fmla="*/ 18934 h 75198"/>
                <a:gd name="connsiteX195" fmla="*/ 1074 w 362973"/>
                <a:gd name="connsiteY195" fmla="*/ 16675 h 75198"/>
                <a:gd name="connsiteX196" fmla="*/ 16979 w 362973"/>
                <a:gd name="connsiteY196" fmla="*/ 13340 h 75198"/>
                <a:gd name="connsiteX197" fmla="*/ 31909 w 362973"/>
                <a:gd name="connsiteY197" fmla="*/ 17858 h 75198"/>
                <a:gd name="connsiteX198" fmla="*/ 37102 w 362973"/>
                <a:gd name="connsiteY198" fmla="*/ 30553 h 75198"/>
                <a:gd name="connsiteX199" fmla="*/ 37102 w 362973"/>
                <a:gd name="connsiteY199" fmla="*/ 58201 h 7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362973" h="75198">
                  <a:moveTo>
                    <a:pt x="362541" y="57555"/>
                  </a:moveTo>
                  <a:cubicBezTo>
                    <a:pt x="362541" y="57555"/>
                    <a:pt x="362974" y="58416"/>
                    <a:pt x="362974" y="58954"/>
                  </a:cubicBezTo>
                  <a:cubicBezTo>
                    <a:pt x="362974" y="59599"/>
                    <a:pt x="362649" y="59922"/>
                    <a:pt x="362108" y="59922"/>
                  </a:cubicBezTo>
                  <a:lnTo>
                    <a:pt x="353453" y="59922"/>
                  </a:lnTo>
                  <a:cubicBezTo>
                    <a:pt x="352371" y="59922"/>
                    <a:pt x="351613" y="59492"/>
                    <a:pt x="351073" y="58631"/>
                  </a:cubicBezTo>
                  <a:lnTo>
                    <a:pt x="336683" y="36577"/>
                  </a:lnTo>
                  <a:cubicBezTo>
                    <a:pt x="335926" y="37545"/>
                    <a:pt x="335493" y="39051"/>
                    <a:pt x="335168" y="41203"/>
                  </a:cubicBezTo>
                  <a:lnTo>
                    <a:pt x="333221" y="58416"/>
                  </a:lnTo>
                  <a:cubicBezTo>
                    <a:pt x="333221" y="59061"/>
                    <a:pt x="333005" y="59492"/>
                    <a:pt x="332680" y="59599"/>
                  </a:cubicBezTo>
                  <a:cubicBezTo>
                    <a:pt x="332355" y="59814"/>
                    <a:pt x="332031" y="59922"/>
                    <a:pt x="331382" y="59922"/>
                  </a:cubicBezTo>
                  <a:lnTo>
                    <a:pt x="324025" y="59922"/>
                  </a:lnTo>
                  <a:cubicBezTo>
                    <a:pt x="323051" y="59922"/>
                    <a:pt x="322726" y="59384"/>
                    <a:pt x="322835" y="58308"/>
                  </a:cubicBezTo>
                  <a:lnTo>
                    <a:pt x="324782" y="43140"/>
                  </a:lnTo>
                  <a:cubicBezTo>
                    <a:pt x="325431" y="38621"/>
                    <a:pt x="328028" y="34748"/>
                    <a:pt x="332464" y="31521"/>
                  </a:cubicBezTo>
                  <a:lnTo>
                    <a:pt x="322726" y="16998"/>
                  </a:lnTo>
                  <a:cubicBezTo>
                    <a:pt x="322726" y="16998"/>
                    <a:pt x="322294" y="16137"/>
                    <a:pt x="322294" y="15707"/>
                  </a:cubicBezTo>
                  <a:cubicBezTo>
                    <a:pt x="322294" y="15061"/>
                    <a:pt x="322618" y="14631"/>
                    <a:pt x="323267" y="14631"/>
                  </a:cubicBezTo>
                  <a:lnTo>
                    <a:pt x="331598" y="14631"/>
                  </a:lnTo>
                  <a:cubicBezTo>
                    <a:pt x="332680" y="14631"/>
                    <a:pt x="333546" y="15061"/>
                    <a:pt x="334087" y="15814"/>
                  </a:cubicBezTo>
                  <a:lnTo>
                    <a:pt x="346961" y="34748"/>
                  </a:lnTo>
                  <a:cubicBezTo>
                    <a:pt x="347935" y="33780"/>
                    <a:pt x="348476" y="32382"/>
                    <a:pt x="348584" y="30660"/>
                  </a:cubicBezTo>
                  <a:lnTo>
                    <a:pt x="350099" y="16029"/>
                  </a:lnTo>
                  <a:cubicBezTo>
                    <a:pt x="350099" y="15061"/>
                    <a:pt x="350748" y="14631"/>
                    <a:pt x="351830" y="14631"/>
                  </a:cubicBezTo>
                  <a:lnTo>
                    <a:pt x="359295" y="14631"/>
                  </a:lnTo>
                  <a:cubicBezTo>
                    <a:pt x="360377" y="14631"/>
                    <a:pt x="360810" y="15276"/>
                    <a:pt x="360702" y="16567"/>
                  </a:cubicBezTo>
                  <a:lnTo>
                    <a:pt x="359295" y="27971"/>
                  </a:lnTo>
                  <a:cubicBezTo>
                    <a:pt x="358646" y="33457"/>
                    <a:pt x="355617" y="37438"/>
                    <a:pt x="350423" y="39912"/>
                  </a:cubicBezTo>
                  <a:lnTo>
                    <a:pt x="362324" y="57663"/>
                  </a:lnTo>
                  <a:close/>
                  <a:moveTo>
                    <a:pt x="312448" y="14523"/>
                  </a:moveTo>
                  <a:cubicBezTo>
                    <a:pt x="315694" y="14523"/>
                    <a:pt x="317101" y="16137"/>
                    <a:pt x="316668" y="19364"/>
                  </a:cubicBezTo>
                  <a:lnTo>
                    <a:pt x="314071" y="40450"/>
                  </a:lnTo>
                  <a:cubicBezTo>
                    <a:pt x="313314" y="45937"/>
                    <a:pt x="311366" y="50455"/>
                    <a:pt x="308012" y="54113"/>
                  </a:cubicBezTo>
                  <a:cubicBezTo>
                    <a:pt x="304226" y="58201"/>
                    <a:pt x="299141" y="60460"/>
                    <a:pt x="292649" y="60998"/>
                  </a:cubicBezTo>
                  <a:cubicBezTo>
                    <a:pt x="291892" y="60998"/>
                    <a:pt x="291351" y="60998"/>
                    <a:pt x="291135" y="60890"/>
                  </a:cubicBezTo>
                  <a:cubicBezTo>
                    <a:pt x="290918" y="60783"/>
                    <a:pt x="290702" y="60352"/>
                    <a:pt x="290594" y="59707"/>
                  </a:cubicBezTo>
                  <a:lnTo>
                    <a:pt x="289836" y="55296"/>
                  </a:lnTo>
                  <a:cubicBezTo>
                    <a:pt x="289836" y="54543"/>
                    <a:pt x="289836" y="54113"/>
                    <a:pt x="289836" y="53898"/>
                  </a:cubicBezTo>
                  <a:cubicBezTo>
                    <a:pt x="289945" y="53682"/>
                    <a:pt x="290377" y="53467"/>
                    <a:pt x="291135" y="53467"/>
                  </a:cubicBezTo>
                  <a:cubicBezTo>
                    <a:pt x="298383" y="52714"/>
                    <a:pt x="302278" y="49056"/>
                    <a:pt x="303036" y="42386"/>
                  </a:cubicBezTo>
                  <a:lnTo>
                    <a:pt x="305091" y="22592"/>
                  </a:lnTo>
                  <a:lnTo>
                    <a:pt x="284102" y="22592"/>
                  </a:lnTo>
                  <a:cubicBezTo>
                    <a:pt x="282804" y="22592"/>
                    <a:pt x="282155" y="21946"/>
                    <a:pt x="282155" y="20763"/>
                  </a:cubicBezTo>
                  <a:lnTo>
                    <a:pt x="282155" y="2152"/>
                  </a:lnTo>
                  <a:cubicBezTo>
                    <a:pt x="282155" y="1291"/>
                    <a:pt x="282155" y="753"/>
                    <a:pt x="282371" y="430"/>
                  </a:cubicBezTo>
                  <a:cubicBezTo>
                    <a:pt x="282588" y="215"/>
                    <a:pt x="283020" y="0"/>
                    <a:pt x="283778" y="0"/>
                  </a:cubicBezTo>
                  <a:lnTo>
                    <a:pt x="291026" y="0"/>
                  </a:lnTo>
                  <a:cubicBezTo>
                    <a:pt x="292108" y="0"/>
                    <a:pt x="292649" y="538"/>
                    <a:pt x="292649" y="1614"/>
                  </a:cubicBezTo>
                  <a:lnTo>
                    <a:pt x="292649" y="14738"/>
                  </a:lnTo>
                  <a:lnTo>
                    <a:pt x="312340" y="14738"/>
                  </a:lnTo>
                  <a:close/>
                  <a:moveTo>
                    <a:pt x="251212" y="73047"/>
                  </a:moveTo>
                  <a:cubicBezTo>
                    <a:pt x="251212" y="74445"/>
                    <a:pt x="250455" y="75198"/>
                    <a:pt x="249048" y="75198"/>
                  </a:cubicBezTo>
                  <a:lnTo>
                    <a:pt x="242557" y="75198"/>
                  </a:lnTo>
                  <a:cubicBezTo>
                    <a:pt x="241150" y="75198"/>
                    <a:pt x="240501" y="74445"/>
                    <a:pt x="240501" y="73047"/>
                  </a:cubicBezTo>
                  <a:lnTo>
                    <a:pt x="240501" y="32812"/>
                  </a:lnTo>
                  <a:cubicBezTo>
                    <a:pt x="240501" y="31413"/>
                    <a:pt x="241042" y="30660"/>
                    <a:pt x="242124" y="30660"/>
                  </a:cubicBezTo>
                  <a:lnTo>
                    <a:pt x="248940" y="30660"/>
                  </a:lnTo>
                  <a:cubicBezTo>
                    <a:pt x="250455" y="30660"/>
                    <a:pt x="251104" y="31306"/>
                    <a:pt x="251104" y="32704"/>
                  </a:cubicBezTo>
                  <a:lnTo>
                    <a:pt x="251104" y="73047"/>
                  </a:lnTo>
                  <a:close/>
                  <a:moveTo>
                    <a:pt x="271985" y="16460"/>
                  </a:moveTo>
                  <a:cubicBezTo>
                    <a:pt x="275988" y="18934"/>
                    <a:pt x="278044" y="23130"/>
                    <a:pt x="278044" y="29154"/>
                  </a:cubicBezTo>
                  <a:cubicBezTo>
                    <a:pt x="278044" y="37438"/>
                    <a:pt x="276637" y="44538"/>
                    <a:pt x="273824" y="50240"/>
                  </a:cubicBezTo>
                  <a:cubicBezTo>
                    <a:pt x="270578" y="56802"/>
                    <a:pt x="266034" y="60137"/>
                    <a:pt x="260300" y="60137"/>
                  </a:cubicBezTo>
                  <a:cubicBezTo>
                    <a:pt x="258677" y="60137"/>
                    <a:pt x="257271" y="59922"/>
                    <a:pt x="256189" y="59492"/>
                  </a:cubicBezTo>
                  <a:cubicBezTo>
                    <a:pt x="255540" y="59277"/>
                    <a:pt x="255323" y="58631"/>
                    <a:pt x="255432" y="57663"/>
                  </a:cubicBezTo>
                  <a:lnTo>
                    <a:pt x="256081" y="53360"/>
                  </a:lnTo>
                  <a:cubicBezTo>
                    <a:pt x="256081" y="52499"/>
                    <a:pt x="256622" y="52284"/>
                    <a:pt x="257595" y="52499"/>
                  </a:cubicBezTo>
                  <a:cubicBezTo>
                    <a:pt x="258028" y="52714"/>
                    <a:pt x="258569" y="52714"/>
                    <a:pt x="259110" y="52714"/>
                  </a:cubicBezTo>
                  <a:cubicBezTo>
                    <a:pt x="261490" y="52714"/>
                    <a:pt x="263438" y="50347"/>
                    <a:pt x="264844" y="45506"/>
                  </a:cubicBezTo>
                  <a:cubicBezTo>
                    <a:pt x="266143" y="41418"/>
                    <a:pt x="266683" y="36362"/>
                    <a:pt x="266683" y="30445"/>
                  </a:cubicBezTo>
                  <a:cubicBezTo>
                    <a:pt x="266683" y="27110"/>
                    <a:pt x="265710" y="24636"/>
                    <a:pt x="263762" y="23345"/>
                  </a:cubicBezTo>
                  <a:cubicBezTo>
                    <a:pt x="262031" y="22161"/>
                    <a:pt x="259218" y="21516"/>
                    <a:pt x="255432" y="21516"/>
                  </a:cubicBezTo>
                  <a:cubicBezTo>
                    <a:pt x="250888" y="21516"/>
                    <a:pt x="246776" y="22161"/>
                    <a:pt x="243206" y="23452"/>
                  </a:cubicBezTo>
                  <a:cubicBezTo>
                    <a:pt x="242557" y="23668"/>
                    <a:pt x="242124" y="23775"/>
                    <a:pt x="242016" y="23775"/>
                  </a:cubicBezTo>
                  <a:cubicBezTo>
                    <a:pt x="241800" y="23775"/>
                    <a:pt x="241475" y="23345"/>
                    <a:pt x="241259" y="22807"/>
                  </a:cubicBezTo>
                  <a:lnTo>
                    <a:pt x="239203" y="18289"/>
                  </a:lnTo>
                  <a:cubicBezTo>
                    <a:pt x="238770" y="17213"/>
                    <a:pt x="238987" y="16460"/>
                    <a:pt x="239852" y="16137"/>
                  </a:cubicBezTo>
                  <a:cubicBezTo>
                    <a:pt x="243747" y="14416"/>
                    <a:pt x="249589" y="13555"/>
                    <a:pt x="257379" y="13555"/>
                  </a:cubicBezTo>
                  <a:cubicBezTo>
                    <a:pt x="264087" y="13555"/>
                    <a:pt x="268956" y="14523"/>
                    <a:pt x="272201" y="16460"/>
                  </a:cubicBezTo>
                  <a:moveTo>
                    <a:pt x="218430" y="13770"/>
                  </a:moveTo>
                  <a:cubicBezTo>
                    <a:pt x="228276" y="13770"/>
                    <a:pt x="233144" y="20655"/>
                    <a:pt x="233144" y="34533"/>
                  </a:cubicBezTo>
                  <a:cubicBezTo>
                    <a:pt x="233144" y="42386"/>
                    <a:pt x="231521" y="48626"/>
                    <a:pt x="228167" y="53252"/>
                  </a:cubicBezTo>
                  <a:cubicBezTo>
                    <a:pt x="224489" y="58308"/>
                    <a:pt x="219296" y="60783"/>
                    <a:pt x="212480" y="60783"/>
                  </a:cubicBezTo>
                  <a:cubicBezTo>
                    <a:pt x="201228" y="60783"/>
                    <a:pt x="195277" y="54005"/>
                    <a:pt x="194520" y="40342"/>
                  </a:cubicBezTo>
                  <a:lnTo>
                    <a:pt x="193222" y="16567"/>
                  </a:lnTo>
                  <a:cubicBezTo>
                    <a:pt x="193222" y="15169"/>
                    <a:pt x="193763" y="14523"/>
                    <a:pt x="194953" y="14523"/>
                  </a:cubicBezTo>
                  <a:lnTo>
                    <a:pt x="202202" y="14523"/>
                  </a:lnTo>
                  <a:cubicBezTo>
                    <a:pt x="203500" y="14523"/>
                    <a:pt x="204257" y="15061"/>
                    <a:pt x="204257" y="16245"/>
                  </a:cubicBezTo>
                  <a:lnTo>
                    <a:pt x="205447" y="42279"/>
                  </a:lnTo>
                  <a:cubicBezTo>
                    <a:pt x="205772" y="49594"/>
                    <a:pt x="208260" y="53360"/>
                    <a:pt x="212913" y="53360"/>
                  </a:cubicBezTo>
                  <a:cubicBezTo>
                    <a:pt x="218971" y="53360"/>
                    <a:pt x="221892" y="47335"/>
                    <a:pt x="221892" y="35394"/>
                  </a:cubicBezTo>
                  <a:cubicBezTo>
                    <a:pt x="221892" y="26465"/>
                    <a:pt x="220161" y="21946"/>
                    <a:pt x="216699" y="21946"/>
                  </a:cubicBezTo>
                  <a:cubicBezTo>
                    <a:pt x="215834" y="21946"/>
                    <a:pt x="214860" y="22377"/>
                    <a:pt x="213778" y="23130"/>
                  </a:cubicBezTo>
                  <a:cubicBezTo>
                    <a:pt x="212913" y="23668"/>
                    <a:pt x="212372" y="23560"/>
                    <a:pt x="212047" y="22699"/>
                  </a:cubicBezTo>
                  <a:lnTo>
                    <a:pt x="210100" y="17428"/>
                  </a:lnTo>
                  <a:cubicBezTo>
                    <a:pt x="209775" y="16675"/>
                    <a:pt x="209991" y="16029"/>
                    <a:pt x="210641" y="15599"/>
                  </a:cubicBezTo>
                  <a:cubicBezTo>
                    <a:pt x="212480" y="14416"/>
                    <a:pt x="215076" y="13878"/>
                    <a:pt x="218322" y="13878"/>
                  </a:cubicBezTo>
                  <a:moveTo>
                    <a:pt x="186298" y="58523"/>
                  </a:moveTo>
                  <a:cubicBezTo>
                    <a:pt x="186298" y="59384"/>
                    <a:pt x="185865" y="59814"/>
                    <a:pt x="185107" y="59814"/>
                  </a:cubicBezTo>
                  <a:lnTo>
                    <a:pt x="176560" y="59814"/>
                  </a:lnTo>
                  <a:cubicBezTo>
                    <a:pt x="175803" y="59814"/>
                    <a:pt x="175370" y="59384"/>
                    <a:pt x="175370" y="58523"/>
                  </a:cubicBezTo>
                  <a:lnTo>
                    <a:pt x="175370" y="30338"/>
                  </a:lnTo>
                  <a:cubicBezTo>
                    <a:pt x="175370" y="24205"/>
                    <a:pt x="172341" y="21193"/>
                    <a:pt x="166390" y="21193"/>
                  </a:cubicBezTo>
                  <a:cubicBezTo>
                    <a:pt x="163361" y="21193"/>
                    <a:pt x="160332" y="21946"/>
                    <a:pt x="157194" y="23345"/>
                  </a:cubicBezTo>
                  <a:cubicBezTo>
                    <a:pt x="156329" y="23775"/>
                    <a:pt x="155679" y="23668"/>
                    <a:pt x="155355" y="23022"/>
                  </a:cubicBezTo>
                  <a:lnTo>
                    <a:pt x="153407" y="18611"/>
                  </a:lnTo>
                  <a:cubicBezTo>
                    <a:pt x="153407" y="18611"/>
                    <a:pt x="153083" y="17643"/>
                    <a:pt x="153191" y="17428"/>
                  </a:cubicBezTo>
                  <a:cubicBezTo>
                    <a:pt x="153191" y="17213"/>
                    <a:pt x="153624" y="16998"/>
                    <a:pt x="154165" y="16675"/>
                  </a:cubicBezTo>
                  <a:cubicBezTo>
                    <a:pt x="157411" y="14738"/>
                    <a:pt x="162171" y="13878"/>
                    <a:pt x="168338" y="13878"/>
                  </a:cubicBezTo>
                  <a:cubicBezTo>
                    <a:pt x="180239" y="13878"/>
                    <a:pt x="186189" y="19580"/>
                    <a:pt x="186189" y="30983"/>
                  </a:cubicBezTo>
                  <a:lnTo>
                    <a:pt x="186189" y="58739"/>
                  </a:lnTo>
                  <a:close/>
                  <a:moveTo>
                    <a:pt x="147890" y="57986"/>
                  </a:moveTo>
                  <a:cubicBezTo>
                    <a:pt x="147890" y="59277"/>
                    <a:pt x="147349" y="59922"/>
                    <a:pt x="146159" y="59922"/>
                  </a:cubicBezTo>
                  <a:lnTo>
                    <a:pt x="138802" y="59922"/>
                  </a:lnTo>
                  <a:cubicBezTo>
                    <a:pt x="137612" y="59922"/>
                    <a:pt x="136962" y="59277"/>
                    <a:pt x="136962" y="57986"/>
                  </a:cubicBezTo>
                  <a:lnTo>
                    <a:pt x="136962" y="16460"/>
                  </a:lnTo>
                  <a:cubicBezTo>
                    <a:pt x="136962" y="15169"/>
                    <a:pt x="137612" y="14523"/>
                    <a:pt x="138910" y="14523"/>
                  </a:cubicBezTo>
                  <a:lnTo>
                    <a:pt x="146159" y="14523"/>
                  </a:lnTo>
                  <a:cubicBezTo>
                    <a:pt x="147241" y="14523"/>
                    <a:pt x="147890" y="15169"/>
                    <a:pt x="147890" y="16460"/>
                  </a:cubicBezTo>
                  <a:lnTo>
                    <a:pt x="147890" y="57986"/>
                  </a:lnTo>
                  <a:close/>
                  <a:moveTo>
                    <a:pt x="128307" y="57986"/>
                  </a:moveTo>
                  <a:cubicBezTo>
                    <a:pt x="128307" y="59169"/>
                    <a:pt x="127874" y="59814"/>
                    <a:pt x="126901" y="59814"/>
                  </a:cubicBezTo>
                  <a:lnTo>
                    <a:pt x="107967" y="59814"/>
                  </a:lnTo>
                  <a:cubicBezTo>
                    <a:pt x="106994" y="59814"/>
                    <a:pt x="106561" y="59277"/>
                    <a:pt x="106561" y="58201"/>
                  </a:cubicBezTo>
                  <a:lnTo>
                    <a:pt x="106561" y="53575"/>
                  </a:lnTo>
                  <a:cubicBezTo>
                    <a:pt x="106561" y="52391"/>
                    <a:pt x="106994" y="51853"/>
                    <a:pt x="107967" y="51853"/>
                  </a:cubicBezTo>
                  <a:lnTo>
                    <a:pt x="117488" y="51853"/>
                  </a:lnTo>
                  <a:lnTo>
                    <a:pt x="117488" y="30230"/>
                  </a:lnTo>
                  <a:cubicBezTo>
                    <a:pt x="117488" y="25174"/>
                    <a:pt x="115000" y="22161"/>
                    <a:pt x="109915" y="21301"/>
                  </a:cubicBezTo>
                  <a:cubicBezTo>
                    <a:pt x="108941" y="21193"/>
                    <a:pt x="108508" y="20655"/>
                    <a:pt x="108508" y="19795"/>
                  </a:cubicBezTo>
                  <a:cubicBezTo>
                    <a:pt x="108508" y="19687"/>
                    <a:pt x="108508" y="19472"/>
                    <a:pt x="108508" y="19257"/>
                  </a:cubicBezTo>
                  <a:lnTo>
                    <a:pt x="110131" y="14738"/>
                  </a:lnTo>
                  <a:cubicBezTo>
                    <a:pt x="110456" y="13770"/>
                    <a:pt x="111321" y="13340"/>
                    <a:pt x="112511" y="13447"/>
                  </a:cubicBezTo>
                  <a:cubicBezTo>
                    <a:pt x="123006" y="14631"/>
                    <a:pt x="128307" y="20333"/>
                    <a:pt x="128307" y="30660"/>
                  </a:cubicBezTo>
                  <a:lnTo>
                    <a:pt x="128307" y="57878"/>
                  </a:lnTo>
                  <a:close/>
                  <a:moveTo>
                    <a:pt x="100935" y="36362"/>
                  </a:moveTo>
                  <a:cubicBezTo>
                    <a:pt x="100935" y="37545"/>
                    <a:pt x="100394" y="38406"/>
                    <a:pt x="99204" y="38944"/>
                  </a:cubicBezTo>
                  <a:lnTo>
                    <a:pt x="91847" y="42709"/>
                  </a:lnTo>
                  <a:cubicBezTo>
                    <a:pt x="91847" y="42709"/>
                    <a:pt x="91414" y="42817"/>
                    <a:pt x="91198" y="42817"/>
                  </a:cubicBezTo>
                  <a:cubicBezTo>
                    <a:pt x="90440" y="42817"/>
                    <a:pt x="90008" y="42386"/>
                    <a:pt x="90008" y="41526"/>
                  </a:cubicBezTo>
                  <a:lnTo>
                    <a:pt x="90008" y="16352"/>
                  </a:lnTo>
                  <a:cubicBezTo>
                    <a:pt x="90008" y="15599"/>
                    <a:pt x="90116" y="15061"/>
                    <a:pt x="90332" y="14846"/>
                  </a:cubicBezTo>
                  <a:cubicBezTo>
                    <a:pt x="90548" y="14631"/>
                    <a:pt x="91089" y="14416"/>
                    <a:pt x="91955" y="14416"/>
                  </a:cubicBezTo>
                  <a:lnTo>
                    <a:pt x="99204" y="14416"/>
                  </a:lnTo>
                  <a:cubicBezTo>
                    <a:pt x="100286" y="14416"/>
                    <a:pt x="100827" y="14954"/>
                    <a:pt x="100827" y="15922"/>
                  </a:cubicBezTo>
                  <a:lnTo>
                    <a:pt x="100827" y="36254"/>
                  </a:lnTo>
                  <a:close/>
                  <a:moveTo>
                    <a:pt x="56252" y="73047"/>
                  </a:moveTo>
                  <a:cubicBezTo>
                    <a:pt x="56252" y="74445"/>
                    <a:pt x="55495" y="75198"/>
                    <a:pt x="54088" y="75198"/>
                  </a:cubicBezTo>
                  <a:lnTo>
                    <a:pt x="47597" y="75198"/>
                  </a:lnTo>
                  <a:cubicBezTo>
                    <a:pt x="46190" y="75198"/>
                    <a:pt x="45541" y="74445"/>
                    <a:pt x="45541" y="73047"/>
                  </a:cubicBezTo>
                  <a:lnTo>
                    <a:pt x="45541" y="32812"/>
                  </a:lnTo>
                  <a:cubicBezTo>
                    <a:pt x="45541" y="31413"/>
                    <a:pt x="46082" y="30660"/>
                    <a:pt x="47164" y="30660"/>
                  </a:cubicBezTo>
                  <a:lnTo>
                    <a:pt x="53980" y="30660"/>
                  </a:lnTo>
                  <a:cubicBezTo>
                    <a:pt x="55495" y="30660"/>
                    <a:pt x="56252" y="31306"/>
                    <a:pt x="56252" y="32704"/>
                  </a:cubicBezTo>
                  <a:lnTo>
                    <a:pt x="56252" y="73047"/>
                  </a:lnTo>
                  <a:close/>
                  <a:moveTo>
                    <a:pt x="77133" y="16460"/>
                  </a:moveTo>
                  <a:cubicBezTo>
                    <a:pt x="81136" y="18934"/>
                    <a:pt x="83191" y="23130"/>
                    <a:pt x="83191" y="29154"/>
                  </a:cubicBezTo>
                  <a:cubicBezTo>
                    <a:pt x="83191" y="37438"/>
                    <a:pt x="81785" y="44538"/>
                    <a:pt x="78972" y="50240"/>
                  </a:cubicBezTo>
                  <a:cubicBezTo>
                    <a:pt x="75726" y="56802"/>
                    <a:pt x="71182" y="60137"/>
                    <a:pt x="65448" y="60137"/>
                  </a:cubicBezTo>
                  <a:cubicBezTo>
                    <a:pt x="63825" y="60137"/>
                    <a:pt x="62419" y="59922"/>
                    <a:pt x="61337" y="59492"/>
                  </a:cubicBezTo>
                  <a:cubicBezTo>
                    <a:pt x="60688" y="59277"/>
                    <a:pt x="60471" y="58631"/>
                    <a:pt x="60580" y="57663"/>
                  </a:cubicBezTo>
                  <a:lnTo>
                    <a:pt x="61229" y="53360"/>
                  </a:lnTo>
                  <a:cubicBezTo>
                    <a:pt x="61229" y="52499"/>
                    <a:pt x="61770" y="52284"/>
                    <a:pt x="62635" y="52499"/>
                  </a:cubicBezTo>
                  <a:cubicBezTo>
                    <a:pt x="63068" y="52714"/>
                    <a:pt x="63609" y="52714"/>
                    <a:pt x="64150" y="52714"/>
                  </a:cubicBezTo>
                  <a:cubicBezTo>
                    <a:pt x="66530" y="52714"/>
                    <a:pt x="68478" y="50347"/>
                    <a:pt x="69884" y="45506"/>
                  </a:cubicBezTo>
                  <a:cubicBezTo>
                    <a:pt x="71182" y="41418"/>
                    <a:pt x="71723" y="36362"/>
                    <a:pt x="71723" y="30445"/>
                  </a:cubicBezTo>
                  <a:cubicBezTo>
                    <a:pt x="71723" y="27110"/>
                    <a:pt x="70750" y="24636"/>
                    <a:pt x="68802" y="23345"/>
                  </a:cubicBezTo>
                  <a:cubicBezTo>
                    <a:pt x="67071" y="22161"/>
                    <a:pt x="64258" y="21516"/>
                    <a:pt x="60471" y="21516"/>
                  </a:cubicBezTo>
                  <a:cubicBezTo>
                    <a:pt x="55927" y="21516"/>
                    <a:pt x="51816" y="22161"/>
                    <a:pt x="48246" y="23452"/>
                  </a:cubicBezTo>
                  <a:cubicBezTo>
                    <a:pt x="47597" y="23668"/>
                    <a:pt x="47164" y="23775"/>
                    <a:pt x="47056" y="23775"/>
                  </a:cubicBezTo>
                  <a:cubicBezTo>
                    <a:pt x="46839" y="23775"/>
                    <a:pt x="46515" y="23345"/>
                    <a:pt x="46298" y="22807"/>
                  </a:cubicBezTo>
                  <a:lnTo>
                    <a:pt x="44243" y="18289"/>
                  </a:lnTo>
                  <a:cubicBezTo>
                    <a:pt x="43810" y="17213"/>
                    <a:pt x="44026" y="16460"/>
                    <a:pt x="44892" y="16137"/>
                  </a:cubicBezTo>
                  <a:cubicBezTo>
                    <a:pt x="48787" y="14416"/>
                    <a:pt x="54629" y="13555"/>
                    <a:pt x="62419" y="13555"/>
                  </a:cubicBezTo>
                  <a:cubicBezTo>
                    <a:pt x="69127" y="13555"/>
                    <a:pt x="73995" y="14523"/>
                    <a:pt x="77241" y="16460"/>
                  </a:cubicBezTo>
                  <a:moveTo>
                    <a:pt x="12326" y="57986"/>
                  </a:moveTo>
                  <a:cubicBezTo>
                    <a:pt x="12326" y="59277"/>
                    <a:pt x="11677" y="59922"/>
                    <a:pt x="10271" y="59922"/>
                  </a:cubicBezTo>
                  <a:lnTo>
                    <a:pt x="3347" y="59922"/>
                  </a:lnTo>
                  <a:cubicBezTo>
                    <a:pt x="2697" y="59922"/>
                    <a:pt x="2156" y="59814"/>
                    <a:pt x="1940" y="59599"/>
                  </a:cubicBezTo>
                  <a:cubicBezTo>
                    <a:pt x="1724" y="59384"/>
                    <a:pt x="1507" y="58846"/>
                    <a:pt x="1507" y="57986"/>
                  </a:cubicBezTo>
                  <a:lnTo>
                    <a:pt x="1507" y="33780"/>
                  </a:lnTo>
                  <a:cubicBezTo>
                    <a:pt x="1507" y="32489"/>
                    <a:pt x="2156" y="31844"/>
                    <a:pt x="3455" y="31844"/>
                  </a:cubicBezTo>
                  <a:lnTo>
                    <a:pt x="10271" y="31844"/>
                  </a:lnTo>
                  <a:cubicBezTo>
                    <a:pt x="11569" y="31844"/>
                    <a:pt x="12218" y="32489"/>
                    <a:pt x="12218" y="33780"/>
                  </a:cubicBezTo>
                  <a:lnTo>
                    <a:pt x="12218" y="57986"/>
                  </a:lnTo>
                  <a:close/>
                  <a:moveTo>
                    <a:pt x="36994" y="58201"/>
                  </a:moveTo>
                  <a:cubicBezTo>
                    <a:pt x="36994" y="59277"/>
                    <a:pt x="36453" y="59814"/>
                    <a:pt x="35479" y="59814"/>
                  </a:cubicBezTo>
                  <a:lnTo>
                    <a:pt x="28014" y="59814"/>
                  </a:lnTo>
                  <a:cubicBezTo>
                    <a:pt x="26824" y="59814"/>
                    <a:pt x="26175" y="59277"/>
                    <a:pt x="26175" y="58093"/>
                  </a:cubicBezTo>
                  <a:lnTo>
                    <a:pt x="26175" y="31091"/>
                  </a:lnTo>
                  <a:cubicBezTo>
                    <a:pt x="26175" y="27648"/>
                    <a:pt x="24985" y="25174"/>
                    <a:pt x="22496" y="23452"/>
                  </a:cubicBezTo>
                  <a:cubicBezTo>
                    <a:pt x="20549" y="22054"/>
                    <a:pt x="18060" y="21408"/>
                    <a:pt x="14923" y="21408"/>
                  </a:cubicBezTo>
                  <a:cubicBezTo>
                    <a:pt x="10812" y="21408"/>
                    <a:pt x="7241" y="22161"/>
                    <a:pt x="4320" y="23775"/>
                  </a:cubicBezTo>
                  <a:cubicBezTo>
                    <a:pt x="3996" y="23990"/>
                    <a:pt x="3671" y="24098"/>
                    <a:pt x="3455" y="24098"/>
                  </a:cubicBezTo>
                  <a:cubicBezTo>
                    <a:pt x="3022" y="24098"/>
                    <a:pt x="2589" y="23668"/>
                    <a:pt x="2156" y="22807"/>
                  </a:cubicBezTo>
                  <a:lnTo>
                    <a:pt x="209" y="18934"/>
                  </a:lnTo>
                  <a:cubicBezTo>
                    <a:pt x="-224" y="18073"/>
                    <a:pt x="-7" y="17320"/>
                    <a:pt x="1074" y="16675"/>
                  </a:cubicBezTo>
                  <a:cubicBezTo>
                    <a:pt x="5294" y="14416"/>
                    <a:pt x="10595" y="13340"/>
                    <a:pt x="16979" y="13340"/>
                  </a:cubicBezTo>
                  <a:cubicBezTo>
                    <a:pt x="23362" y="13340"/>
                    <a:pt x="28447" y="14846"/>
                    <a:pt x="31909" y="17858"/>
                  </a:cubicBezTo>
                  <a:cubicBezTo>
                    <a:pt x="35371" y="20870"/>
                    <a:pt x="37102" y="25066"/>
                    <a:pt x="37102" y="30553"/>
                  </a:cubicBezTo>
                  <a:lnTo>
                    <a:pt x="37102" y="58201"/>
                  </a:lnTo>
                  <a:close/>
                </a:path>
              </a:pathLst>
            </a:custGeom>
            <a:solidFill>
              <a:schemeClr val="bg1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6170DFB-A1CE-0D06-5D4A-A59BE67D539A}"/>
                </a:ext>
              </a:extLst>
            </p:cNvPr>
            <p:cNvSpPr/>
            <p:nvPr/>
          </p:nvSpPr>
          <p:spPr>
            <a:xfrm>
              <a:off x="10608432" y="2455277"/>
              <a:ext cx="230090" cy="61212"/>
            </a:xfrm>
            <a:custGeom>
              <a:avLst/>
              <a:gdLst>
                <a:gd name="connsiteX0" fmla="*/ 225795 w 230090"/>
                <a:gd name="connsiteY0" fmla="*/ 14738 h 61212"/>
                <a:gd name="connsiteX1" fmla="*/ 230014 w 230090"/>
                <a:gd name="connsiteY1" fmla="*/ 19580 h 61212"/>
                <a:gd name="connsiteX2" fmla="*/ 227418 w 230090"/>
                <a:gd name="connsiteY2" fmla="*/ 40665 h 61212"/>
                <a:gd name="connsiteX3" fmla="*/ 221359 w 230090"/>
                <a:gd name="connsiteY3" fmla="*/ 54328 h 61212"/>
                <a:gd name="connsiteX4" fmla="*/ 205996 w 230090"/>
                <a:gd name="connsiteY4" fmla="*/ 61213 h 61212"/>
                <a:gd name="connsiteX5" fmla="*/ 204481 w 230090"/>
                <a:gd name="connsiteY5" fmla="*/ 61105 h 61212"/>
                <a:gd name="connsiteX6" fmla="*/ 203940 w 230090"/>
                <a:gd name="connsiteY6" fmla="*/ 59922 h 61212"/>
                <a:gd name="connsiteX7" fmla="*/ 203183 w 230090"/>
                <a:gd name="connsiteY7" fmla="*/ 55511 h 61212"/>
                <a:gd name="connsiteX8" fmla="*/ 203183 w 230090"/>
                <a:gd name="connsiteY8" fmla="*/ 54005 h 61212"/>
                <a:gd name="connsiteX9" fmla="*/ 204481 w 230090"/>
                <a:gd name="connsiteY9" fmla="*/ 53575 h 61212"/>
                <a:gd name="connsiteX10" fmla="*/ 216382 w 230090"/>
                <a:gd name="connsiteY10" fmla="*/ 42494 h 61212"/>
                <a:gd name="connsiteX11" fmla="*/ 218438 w 230090"/>
                <a:gd name="connsiteY11" fmla="*/ 22699 h 61212"/>
                <a:gd name="connsiteX12" fmla="*/ 197449 w 230090"/>
                <a:gd name="connsiteY12" fmla="*/ 22699 h 61212"/>
                <a:gd name="connsiteX13" fmla="*/ 195501 w 230090"/>
                <a:gd name="connsiteY13" fmla="*/ 20871 h 61212"/>
                <a:gd name="connsiteX14" fmla="*/ 195501 w 230090"/>
                <a:gd name="connsiteY14" fmla="*/ 2152 h 61212"/>
                <a:gd name="connsiteX15" fmla="*/ 195718 w 230090"/>
                <a:gd name="connsiteY15" fmla="*/ 430 h 61212"/>
                <a:gd name="connsiteX16" fmla="*/ 197124 w 230090"/>
                <a:gd name="connsiteY16" fmla="*/ 0 h 61212"/>
                <a:gd name="connsiteX17" fmla="*/ 204373 w 230090"/>
                <a:gd name="connsiteY17" fmla="*/ 0 h 61212"/>
                <a:gd name="connsiteX18" fmla="*/ 205996 w 230090"/>
                <a:gd name="connsiteY18" fmla="*/ 1614 h 61212"/>
                <a:gd name="connsiteX19" fmla="*/ 205996 w 230090"/>
                <a:gd name="connsiteY19" fmla="*/ 14738 h 61212"/>
                <a:gd name="connsiteX20" fmla="*/ 225687 w 230090"/>
                <a:gd name="connsiteY20" fmla="*/ 14738 h 61212"/>
                <a:gd name="connsiteX21" fmla="*/ 190633 w 230090"/>
                <a:gd name="connsiteY21" fmla="*/ 36577 h 61212"/>
                <a:gd name="connsiteX22" fmla="*/ 188902 w 230090"/>
                <a:gd name="connsiteY22" fmla="*/ 39159 h 61212"/>
                <a:gd name="connsiteX23" fmla="*/ 181545 w 230090"/>
                <a:gd name="connsiteY23" fmla="*/ 42924 h 61212"/>
                <a:gd name="connsiteX24" fmla="*/ 180895 w 230090"/>
                <a:gd name="connsiteY24" fmla="*/ 43032 h 61212"/>
                <a:gd name="connsiteX25" fmla="*/ 179705 w 230090"/>
                <a:gd name="connsiteY25" fmla="*/ 41741 h 61212"/>
                <a:gd name="connsiteX26" fmla="*/ 179705 w 230090"/>
                <a:gd name="connsiteY26" fmla="*/ 16567 h 61212"/>
                <a:gd name="connsiteX27" fmla="*/ 180030 w 230090"/>
                <a:gd name="connsiteY27" fmla="*/ 15061 h 61212"/>
                <a:gd name="connsiteX28" fmla="*/ 181653 w 230090"/>
                <a:gd name="connsiteY28" fmla="*/ 14738 h 61212"/>
                <a:gd name="connsiteX29" fmla="*/ 188902 w 230090"/>
                <a:gd name="connsiteY29" fmla="*/ 14738 h 61212"/>
                <a:gd name="connsiteX30" fmla="*/ 190524 w 230090"/>
                <a:gd name="connsiteY30" fmla="*/ 16245 h 61212"/>
                <a:gd name="connsiteX31" fmla="*/ 190524 w 230090"/>
                <a:gd name="connsiteY31" fmla="*/ 36577 h 61212"/>
                <a:gd name="connsiteX32" fmla="*/ 170725 w 230090"/>
                <a:gd name="connsiteY32" fmla="*/ 14738 h 61212"/>
                <a:gd name="connsiteX33" fmla="*/ 172348 w 230090"/>
                <a:gd name="connsiteY33" fmla="*/ 17213 h 61212"/>
                <a:gd name="connsiteX34" fmla="*/ 170834 w 230090"/>
                <a:gd name="connsiteY34" fmla="*/ 35717 h 61212"/>
                <a:gd name="connsiteX35" fmla="*/ 163801 w 230090"/>
                <a:gd name="connsiteY35" fmla="*/ 54220 h 61212"/>
                <a:gd name="connsiteX36" fmla="*/ 147248 w 230090"/>
                <a:gd name="connsiteY36" fmla="*/ 61105 h 61212"/>
                <a:gd name="connsiteX37" fmla="*/ 125393 w 230090"/>
                <a:gd name="connsiteY37" fmla="*/ 36470 h 61212"/>
                <a:gd name="connsiteX38" fmla="*/ 123987 w 230090"/>
                <a:gd name="connsiteY38" fmla="*/ 16675 h 61212"/>
                <a:gd name="connsiteX39" fmla="*/ 125718 w 230090"/>
                <a:gd name="connsiteY39" fmla="*/ 14738 h 61212"/>
                <a:gd name="connsiteX40" fmla="*/ 133075 w 230090"/>
                <a:gd name="connsiteY40" fmla="*/ 14738 h 61212"/>
                <a:gd name="connsiteX41" fmla="*/ 134914 w 230090"/>
                <a:gd name="connsiteY41" fmla="*/ 16460 h 61212"/>
                <a:gd name="connsiteX42" fmla="*/ 135888 w 230090"/>
                <a:gd name="connsiteY42" fmla="*/ 35932 h 61212"/>
                <a:gd name="connsiteX43" fmla="*/ 136645 w 230090"/>
                <a:gd name="connsiteY43" fmla="*/ 42064 h 61212"/>
                <a:gd name="connsiteX44" fmla="*/ 141622 w 230090"/>
                <a:gd name="connsiteY44" fmla="*/ 36254 h 61212"/>
                <a:gd name="connsiteX45" fmla="*/ 142920 w 230090"/>
                <a:gd name="connsiteY45" fmla="*/ 27003 h 61212"/>
                <a:gd name="connsiteX46" fmla="*/ 142920 w 230090"/>
                <a:gd name="connsiteY46" fmla="*/ 16782 h 61212"/>
                <a:gd name="connsiteX47" fmla="*/ 145084 w 230090"/>
                <a:gd name="connsiteY47" fmla="*/ 14738 h 61212"/>
                <a:gd name="connsiteX48" fmla="*/ 150926 w 230090"/>
                <a:gd name="connsiteY48" fmla="*/ 14738 h 61212"/>
                <a:gd name="connsiteX49" fmla="*/ 153090 w 230090"/>
                <a:gd name="connsiteY49" fmla="*/ 16782 h 61212"/>
                <a:gd name="connsiteX50" fmla="*/ 153090 w 230090"/>
                <a:gd name="connsiteY50" fmla="*/ 25819 h 61212"/>
                <a:gd name="connsiteX51" fmla="*/ 148979 w 230090"/>
                <a:gd name="connsiteY51" fmla="*/ 39159 h 61212"/>
                <a:gd name="connsiteX52" fmla="*/ 137619 w 230090"/>
                <a:gd name="connsiteY52" fmla="*/ 46905 h 61212"/>
                <a:gd name="connsiteX53" fmla="*/ 140973 w 230090"/>
                <a:gd name="connsiteY53" fmla="*/ 51746 h 61212"/>
                <a:gd name="connsiteX54" fmla="*/ 147248 w 230090"/>
                <a:gd name="connsiteY54" fmla="*/ 53575 h 61212"/>
                <a:gd name="connsiteX55" fmla="*/ 156228 w 230090"/>
                <a:gd name="connsiteY55" fmla="*/ 49487 h 61212"/>
                <a:gd name="connsiteX56" fmla="*/ 160447 w 230090"/>
                <a:gd name="connsiteY56" fmla="*/ 36577 h 61212"/>
                <a:gd name="connsiteX57" fmla="*/ 161529 w 230090"/>
                <a:gd name="connsiteY57" fmla="*/ 16245 h 61212"/>
                <a:gd name="connsiteX58" fmla="*/ 163477 w 230090"/>
                <a:gd name="connsiteY58" fmla="*/ 14523 h 61212"/>
                <a:gd name="connsiteX59" fmla="*/ 170617 w 230090"/>
                <a:gd name="connsiteY59" fmla="*/ 14523 h 61212"/>
                <a:gd name="connsiteX60" fmla="*/ 117063 w 230090"/>
                <a:gd name="connsiteY60" fmla="*/ 58739 h 61212"/>
                <a:gd name="connsiteX61" fmla="*/ 115873 w 230090"/>
                <a:gd name="connsiteY61" fmla="*/ 60030 h 61212"/>
                <a:gd name="connsiteX62" fmla="*/ 107326 w 230090"/>
                <a:gd name="connsiteY62" fmla="*/ 60030 h 61212"/>
                <a:gd name="connsiteX63" fmla="*/ 106135 w 230090"/>
                <a:gd name="connsiteY63" fmla="*/ 58739 h 61212"/>
                <a:gd name="connsiteX64" fmla="*/ 106135 w 230090"/>
                <a:gd name="connsiteY64" fmla="*/ 30553 h 61212"/>
                <a:gd name="connsiteX65" fmla="*/ 97156 w 230090"/>
                <a:gd name="connsiteY65" fmla="*/ 21301 h 61212"/>
                <a:gd name="connsiteX66" fmla="*/ 87959 w 230090"/>
                <a:gd name="connsiteY66" fmla="*/ 23452 h 61212"/>
                <a:gd name="connsiteX67" fmla="*/ 86120 w 230090"/>
                <a:gd name="connsiteY67" fmla="*/ 23130 h 61212"/>
                <a:gd name="connsiteX68" fmla="*/ 84173 w 230090"/>
                <a:gd name="connsiteY68" fmla="*/ 18719 h 61212"/>
                <a:gd name="connsiteX69" fmla="*/ 83956 w 230090"/>
                <a:gd name="connsiteY69" fmla="*/ 17536 h 61212"/>
                <a:gd name="connsiteX70" fmla="*/ 84930 w 230090"/>
                <a:gd name="connsiteY70" fmla="*/ 16782 h 61212"/>
                <a:gd name="connsiteX71" fmla="*/ 99103 w 230090"/>
                <a:gd name="connsiteY71" fmla="*/ 13985 h 61212"/>
                <a:gd name="connsiteX72" fmla="*/ 116955 w 230090"/>
                <a:gd name="connsiteY72" fmla="*/ 31091 h 61212"/>
                <a:gd name="connsiteX73" fmla="*/ 116955 w 230090"/>
                <a:gd name="connsiteY73" fmla="*/ 58846 h 61212"/>
                <a:gd name="connsiteX74" fmla="*/ 80386 w 230090"/>
                <a:gd name="connsiteY74" fmla="*/ 57770 h 61212"/>
                <a:gd name="connsiteX75" fmla="*/ 80819 w 230090"/>
                <a:gd name="connsiteY75" fmla="*/ 59061 h 61212"/>
                <a:gd name="connsiteX76" fmla="*/ 79953 w 230090"/>
                <a:gd name="connsiteY76" fmla="*/ 60030 h 61212"/>
                <a:gd name="connsiteX77" fmla="*/ 71298 w 230090"/>
                <a:gd name="connsiteY77" fmla="*/ 60030 h 61212"/>
                <a:gd name="connsiteX78" fmla="*/ 68918 w 230090"/>
                <a:gd name="connsiteY78" fmla="*/ 58846 h 61212"/>
                <a:gd name="connsiteX79" fmla="*/ 54528 w 230090"/>
                <a:gd name="connsiteY79" fmla="*/ 36792 h 61212"/>
                <a:gd name="connsiteX80" fmla="*/ 53014 w 230090"/>
                <a:gd name="connsiteY80" fmla="*/ 41418 h 61212"/>
                <a:gd name="connsiteX81" fmla="*/ 51066 w 230090"/>
                <a:gd name="connsiteY81" fmla="*/ 58631 h 61212"/>
                <a:gd name="connsiteX82" fmla="*/ 50525 w 230090"/>
                <a:gd name="connsiteY82" fmla="*/ 59922 h 61212"/>
                <a:gd name="connsiteX83" fmla="*/ 49227 w 230090"/>
                <a:gd name="connsiteY83" fmla="*/ 60245 h 61212"/>
                <a:gd name="connsiteX84" fmla="*/ 41870 w 230090"/>
                <a:gd name="connsiteY84" fmla="*/ 60245 h 61212"/>
                <a:gd name="connsiteX85" fmla="*/ 40680 w 230090"/>
                <a:gd name="connsiteY85" fmla="*/ 58631 h 61212"/>
                <a:gd name="connsiteX86" fmla="*/ 42627 w 230090"/>
                <a:gd name="connsiteY86" fmla="*/ 43462 h 61212"/>
                <a:gd name="connsiteX87" fmla="*/ 50309 w 230090"/>
                <a:gd name="connsiteY87" fmla="*/ 31844 h 61212"/>
                <a:gd name="connsiteX88" fmla="*/ 40572 w 230090"/>
                <a:gd name="connsiteY88" fmla="*/ 17320 h 61212"/>
                <a:gd name="connsiteX89" fmla="*/ 40247 w 230090"/>
                <a:gd name="connsiteY89" fmla="*/ 16029 h 61212"/>
                <a:gd name="connsiteX90" fmla="*/ 41221 w 230090"/>
                <a:gd name="connsiteY90" fmla="*/ 14954 h 61212"/>
                <a:gd name="connsiteX91" fmla="*/ 49551 w 230090"/>
                <a:gd name="connsiteY91" fmla="*/ 14954 h 61212"/>
                <a:gd name="connsiteX92" fmla="*/ 52040 w 230090"/>
                <a:gd name="connsiteY92" fmla="*/ 16137 h 61212"/>
                <a:gd name="connsiteX93" fmla="*/ 64915 w 230090"/>
                <a:gd name="connsiteY93" fmla="*/ 35071 h 61212"/>
                <a:gd name="connsiteX94" fmla="*/ 66537 w 230090"/>
                <a:gd name="connsiteY94" fmla="*/ 30983 h 61212"/>
                <a:gd name="connsiteX95" fmla="*/ 68052 w 230090"/>
                <a:gd name="connsiteY95" fmla="*/ 16352 h 61212"/>
                <a:gd name="connsiteX96" fmla="*/ 69783 w 230090"/>
                <a:gd name="connsiteY96" fmla="*/ 14954 h 61212"/>
                <a:gd name="connsiteX97" fmla="*/ 77140 w 230090"/>
                <a:gd name="connsiteY97" fmla="*/ 14954 h 61212"/>
                <a:gd name="connsiteX98" fmla="*/ 78547 w 230090"/>
                <a:gd name="connsiteY98" fmla="*/ 16890 h 61212"/>
                <a:gd name="connsiteX99" fmla="*/ 77140 w 230090"/>
                <a:gd name="connsiteY99" fmla="*/ 28294 h 61212"/>
                <a:gd name="connsiteX100" fmla="*/ 68269 w 230090"/>
                <a:gd name="connsiteY100" fmla="*/ 40235 h 61212"/>
                <a:gd name="connsiteX101" fmla="*/ 80170 w 230090"/>
                <a:gd name="connsiteY101" fmla="*/ 57986 h 61212"/>
                <a:gd name="connsiteX102" fmla="*/ 30293 w 230090"/>
                <a:gd name="connsiteY102" fmla="*/ 14738 h 61212"/>
                <a:gd name="connsiteX103" fmla="*/ 34513 w 230090"/>
                <a:gd name="connsiteY103" fmla="*/ 19580 h 61212"/>
                <a:gd name="connsiteX104" fmla="*/ 31916 w 230090"/>
                <a:gd name="connsiteY104" fmla="*/ 40665 h 61212"/>
                <a:gd name="connsiteX105" fmla="*/ 25858 w 230090"/>
                <a:gd name="connsiteY105" fmla="*/ 54328 h 61212"/>
                <a:gd name="connsiteX106" fmla="*/ 10495 w 230090"/>
                <a:gd name="connsiteY106" fmla="*/ 61213 h 61212"/>
                <a:gd name="connsiteX107" fmla="*/ 8980 w 230090"/>
                <a:gd name="connsiteY107" fmla="*/ 61105 h 61212"/>
                <a:gd name="connsiteX108" fmla="*/ 8439 w 230090"/>
                <a:gd name="connsiteY108" fmla="*/ 59922 h 61212"/>
                <a:gd name="connsiteX109" fmla="*/ 7682 w 230090"/>
                <a:gd name="connsiteY109" fmla="*/ 55511 h 61212"/>
                <a:gd name="connsiteX110" fmla="*/ 7682 w 230090"/>
                <a:gd name="connsiteY110" fmla="*/ 54005 h 61212"/>
                <a:gd name="connsiteX111" fmla="*/ 8980 w 230090"/>
                <a:gd name="connsiteY111" fmla="*/ 53575 h 61212"/>
                <a:gd name="connsiteX112" fmla="*/ 20881 w 230090"/>
                <a:gd name="connsiteY112" fmla="*/ 42494 h 61212"/>
                <a:gd name="connsiteX113" fmla="*/ 22936 w 230090"/>
                <a:gd name="connsiteY113" fmla="*/ 22699 h 61212"/>
                <a:gd name="connsiteX114" fmla="*/ 1947 w 230090"/>
                <a:gd name="connsiteY114" fmla="*/ 22699 h 61212"/>
                <a:gd name="connsiteX115" fmla="*/ 0 w 230090"/>
                <a:gd name="connsiteY115" fmla="*/ 20871 h 61212"/>
                <a:gd name="connsiteX116" fmla="*/ 0 w 230090"/>
                <a:gd name="connsiteY116" fmla="*/ 2152 h 61212"/>
                <a:gd name="connsiteX117" fmla="*/ 216 w 230090"/>
                <a:gd name="connsiteY117" fmla="*/ 430 h 61212"/>
                <a:gd name="connsiteX118" fmla="*/ 1623 w 230090"/>
                <a:gd name="connsiteY118" fmla="*/ 0 h 61212"/>
                <a:gd name="connsiteX119" fmla="*/ 8872 w 230090"/>
                <a:gd name="connsiteY119" fmla="*/ 0 h 61212"/>
                <a:gd name="connsiteX120" fmla="*/ 10495 w 230090"/>
                <a:gd name="connsiteY120" fmla="*/ 1614 h 61212"/>
                <a:gd name="connsiteX121" fmla="*/ 10495 w 230090"/>
                <a:gd name="connsiteY121" fmla="*/ 14738 h 61212"/>
                <a:gd name="connsiteX122" fmla="*/ 30185 w 230090"/>
                <a:gd name="connsiteY122" fmla="*/ 14738 h 61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30090" h="61212">
                  <a:moveTo>
                    <a:pt x="225795" y="14738"/>
                  </a:moveTo>
                  <a:cubicBezTo>
                    <a:pt x="229040" y="14738"/>
                    <a:pt x="230447" y="16352"/>
                    <a:pt x="230014" y="19580"/>
                  </a:cubicBezTo>
                  <a:lnTo>
                    <a:pt x="227418" y="40665"/>
                  </a:lnTo>
                  <a:cubicBezTo>
                    <a:pt x="226660" y="46152"/>
                    <a:pt x="224713" y="50670"/>
                    <a:pt x="221359" y="54328"/>
                  </a:cubicBezTo>
                  <a:cubicBezTo>
                    <a:pt x="217572" y="58416"/>
                    <a:pt x="212487" y="60675"/>
                    <a:pt x="205996" y="61213"/>
                  </a:cubicBezTo>
                  <a:cubicBezTo>
                    <a:pt x="205238" y="61213"/>
                    <a:pt x="204697" y="61213"/>
                    <a:pt x="204481" y="61105"/>
                  </a:cubicBezTo>
                  <a:cubicBezTo>
                    <a:pt x="204265" y="60998"/>
                    <a:pt x="204048" y="60567"/>
                    <a:pt x="203940" y="59922"/>
                  </a:cubicBezTo>
                  <a:lnTo>
                    <a:pt x="203183" y="55511"/>
                  </a:lnTo>
                  <a:cubicBezTo>
                    <a:pt x="203183" y="54758"/>
                    <a:pt x="203183" y="54328"/>
                    <a:pt x="203183" y="54005"/>
                  </a:cubicBezTo>
                  <a:cubicBezTo>
                    <a:pt x="203291" y="53790"/>
                    <a:pt x="203724" y="53575"/>
                    <a:pt x="204481" y="53575"/>
                  </a:cubicBezTo>
                  <a:cubicBezTo>
                    <a:pt x="211730" y="52822"/>
                    <a:pt x="215625" y="49164"/>
                    <a:pt x="216382" y="42494"/>
                  </a:cubicBezTo>
                  <a:lnTo>
                    <a:pt x="218438" y="22699"/>
                  </a:lnTo>
                  <a:lnTo>
                    <a:pt x="197449" y="22699"/>
                  </a:lnTo>
                  <a:cubicBezTo>
                    <a:pt x="196150" y="22699"/>
                    <a:pt x="195501" y="22054"/>
                    <a:pt x="195501" y="20871"/>
                  </a:cubicBezTo>
                  <a:lnTo>
                    <a:pt x="195501" y="2152"/>
                  </a:lnTo>
                  <a:cubicBezTo>
                    <a:pt x="195501" y="1291"/>
                    <a:pt x="195501" y="753"/>
                    <a:pt x="195718" y="430"/>
                  </a:cubicBezTo>
                  <a:cubicBezTo>
                    <a:pt x="195934" y="215"/>
                    <a:pt x="196367" y="0"/>
                    <a:pt x="197124" y="0"/>
                  </a:cubicBezTo>
                  <a:lnTo>
                    <a:pt x="204373" y="0"/>
                  </a:lnTo>
                  <a:cubicBezTo>
                    <a:pt x="205455" y="0"/>
                    <a:pt x="205996" y="538"/>
                    <a:pt x="205996" y="1614"/>
                  </a:cubicBezTo>
                  <a:lnTo>
                    <a:pt x="205996" y="14738"/>
                  </a:lnTo>
                  <a:lnTo>
                    <a:pt x="225687" y="14738"/>
                  </a:lnTo>
                  <a:close/>
                  <a:moveTo>
                    <a:pt x="190633" y="36577"/>
                  </a:moveTo>
                  <a:cubicBezTo>
                    <a:pt x="190633" y="37761"/>
                    <a:pt x="190092" y="38621"/>
                    <a:pt x="188902" y="39159"/>
                  </a:cubicBezTo>
                  <a:lnTo>
                    <a:pt x="181545" y="42924"/>
                  </a:lnTo>
                  <a:cubicBezTo>
                    <a:pt x="181545" y="42924"/>
                    <a:pt x="181112" y="43032"/>
                    <a:pt x="180895" y="43032"/>
                  </a:cubicBezTo>
                  <a:cubicBezTo>
                    <a:pt x="180138" y="43032"/>
                    <a:pt x="179705" y="42602"/>
                    <a:pt x="179705" y="41741"/>
                  </a:cubicBezTo>
                  <a:lnTo>
                    <a:pt x="179705" y="16567"/>
                  </a:lnTo>
                  <a:cubicBezTo>
                    <a:pt x="179705" y="15814"/>
                    <a:pt x="179705" y="15276"/>
                    <a:pt x="180030" y="15061"/>
                  </a:cubicBezTo>
                  <a:cubicBezTo>
                    <a:pt x="180246" y="14846"/>
                    <a:pt x="180787" y="14738"/>
                    <a:pt x="181653" y="14738"/>
                  </a:cubicBezTo>
                  <a:lnTo>
                    <a:pt x="188902" y="14738"/>
                  </a:lnTo>
                  <a:cubicBezTo>
                    <a:pt x="189983" y="14738"/>
                    <a:pt x="190524" y="15276"/>
                    <a:pt x="190524" y="16245"/>
                  </a:cubicBezTo>
                  <a:lnTo>
                    <a:pt x="190524" y="36577"/>
                  </a:lnTo>
                  <a:close/>
                  <a:moveTo>
                    <a:pt x="170725" y="14738"/>
                  </a:moveTo>
                  <a:cubicBezTo>
                    <a:pt x="171916" y="14738"/>
                    <a:pt x="172457" y="15599"/>
                    <a:pt x="172348" y="17213"/>
                  </a:cubicBezTo>
                  <a:lnTo>
                    <a:pt x="170834" y="35717"/>
                  </a:lnTo>
                  <a:cubicBezTo>
                    <a:pt x="170185" y="43570"/>
                    <a:pt x="167912" y="49702"/>
                    <a:pt x="163801" y="54220"/>
                  </a:cubicBezTo>
                  <a:cubicBezTo>
                    <a:pt x="159690" y="58846"/>
                    <a:pt x="154172" y="61105"/>
                    <a:pt x="147248" y="61105"/>
                  </a:cubicBezTo>
                  <a:cubicBezTo>
                    <a:pt x="133832" y="61105"/>
                    <a:pt x="126584" y="52929"/>
                    <a:pt x="125393" y="36470"/>
                  </a:cubicBezTo>
                  <a:lnTo>
                    <a:pt x="123987" y="16675"/>
                  </a:lnTo>
                  <a:cubicBezTo>
                    <a:pt x="123987" y="15384"/>
                    <a:pt x="124420" y="14738"/>
                    <a:pt x="125718" y="14738"/>
                  </a:cubicBezTo>
                  <a:lnTo>
                    <a:pt x="133075" y="14738"/>
                  </a:lnTo>
                  <a:cubicBezTo>
                    <a:pt x="134157" y="14738"/>
                    <a:pt x="134806" y="15276"/>
                    <a:pt x="134914" y="16460"/>
                  </a:cubicBezTo>
                  <a:lnTo>
                    <a:pt x="135888" y="35932"/>
                  </a:lnTo>
                  <a:cubicBezTo>
                    <a:pt x="136104" y="39051"/>
                    <a:pt x="136321" y="41096"/>
                    <a:pt x="136645" y="42064"/>
                  </a:cubicBezTo>
                  <a:cubicBezTo>
                    <a:pt x="139025" y="40665"/>
                    <a:pt x="140648" y="38729"/>
                    <a:pt x="141622" y="36254"/>
                  </a:cubicBezTo>
                  <a:cubicBezTo>
                    <a:pt x="142488" y="34103"/>
                    <a:pt x="142920" y="30983"/>
                    <a:pt x="142920" y="27003"/>
                  </a:cubicBezTo>
                  <a:lnTo>
                    <a:pt x="142920" y="16782"/>
                  </a:lnTo>
                  <a:cubicBezTo>
                    <a:pt x="142920" y="15384"/>
                    <a:pt x="143678" y="14738"/>
                    <a:pt x="145084" y="14738"/>
                  </a:cubicBezTo>
                  <a:lnTo>
                    <a:pt x="150926" y="14738"/>
                  </a:lnTo>
                  <a:cubicBezTo>
                    <a:pt x="152333" y="14738"/>
                    <a:pt x="153090" y="15384"/>
                    <a:pt x="153090" y="16782"/>
                  </a:cubicBezTo>
                  <a:lnTo>
                    <a:pt x="153090" y="25819"/>
                  </a:lnTo>
                  <a:cubicBezTo>
                    <a:pt x="153090" y="31091"/>
                    <a:pt x="151684" y="35609"/>
                    <a:pt x="148979" y="39159"/>
                  </a:cubicBezTo>
                  <a:cubicBezTo>
                    <a:pt x="146274" y="42709"/>
                    <a:pt x="142488" y="45291"/>
                    <a:pt x="137619" y="46905"/>
                  </a:cubicBezTo>
                  <a:cubicBezTo>
                    <a:pt x="138160" y="48949"/>
                    <a:pt x="139242" y="50563"/>
                    <a:pt x="140973" y="51746"/>
                  </a:cubicBezTo>
                  <a:cubicBezTo>
                    <a:pt x="142704" y="52929"/>
                    <a:pt x="144868" y="53575"/>
                    <a:pt x="147248" y="53575"/>
                  </a:cubicBezTo>
                  <a:cubicBezTo>
                    <a:pt x="150926" y="53575"/>
                    <a:pt x="153956" y="52176"/>
                    <a:pt x="156228" y="49487"/>
                  </a:cubicBezTo>
                  <a:cubicBezTo>
                    <a:pt x="158716" y="46582"/>
                    <a:pt x="160123" y="42279"/>
                    <a:pt x="160447" y="36577"/>
                  </a:cubicBezTo>
                  <a:lnTo>
                    <a:pt x="161529" y="16245"/>
                  </a:lnTo>
                  <a:cubicBezTo>
                    <a:pt x="161529" y="15169"/>
                    <a:pt x="162287" y="14523"/>
                    <a:pt x="163477" y="14523"/>
                  </a:cubicBezTo>
                  <a:lnTo>
                    <a:pt x="170617" y="14523"/>
                  </a:lnTo>
                  <a:close/>
                  <a:moveTo>
                    <a:pt x="117063" y="58739"/>
                  </a:moveTo>
                  <a:cubicBezTo>
                    <a:pt x="117063" y="59599"/>
                    <a:pt x="116630" y="60030"/>
                    <a:pt x="115873" y="60030"/>
                  </a:cubicBezTo>
                  <a:lnTo>
                    <a:pt x="107326" y="60030"/>
                  </a:lnTo>
                  <a:cubicBezTo>
                    <a:pt x="106568" y="60030"/>
                    <a:pt x="106135" y="59599"/>
                    <a:pt x="106135" y="58739"/>
                  </a:cubicBezTo>
                  <a:lnTo>
                    <a:pt x="106135" y="30553"/>
                  </a:lnTo>
                  <a:cubicBezTo>
                    <a:pt x="106135" y="24421"/>
                    <a:pt x="103106" y="21301"/>
                    <a:pt x="97156" y="21301"/>
                  </a:cubicBezTo>
                  <a:cubicBezTo>
                    <a:pt x="94126" y="21301"/>
                    <a:pt x="91097" y="22054"/>
                    <a:pt x="87959" y="23452"/>
                  </a:cubicBezTo>
                  <a:cubicBezTo>
                    <a:pt x="87094" y="23883"/>
                    <a:pt x="86445" y="23775"/>
                    <a:pt x="86120" y="23130"/>
                  </a:cubicBezTo>
                  <a:lnTo>
                    <a:pt x="84173" y="18719"/>
                  </a:lnTo>
                  <a:cubicBezTo>
                    <a:pt x="83956" y="18181"/>
                    <a:pt x="83848" y="17751"/>
                    <a:pt x="83956" y="17536"/>
                  </a:cubicBezTo>
                  <a:cubicBezTo>
                    <a:pt x="83956" y="17320"/>
                    <a:pt x="84389" y="17105"/>
                    <a:pt x="84930" y="16782"/>
                  </a:cubicBezTo>
                  <a:cubicBezTo>
                    <a:pt x="88176" y="14846"/>
                    <a:pt x="92936" y="13985"/>
                    <a:pt x="99103" y="13985"/>
                  </a:cubicBezTo>
                  <a:cubicBezTo>
                    <a:pt x="111004" y="13985"/>
                    <a:pt x="116955" y="19687"/>
                    <a:pt x="116955" y="31091"/>
                  </a:cubicBezTo>
                  <a:lnTo>
                    <a:pt x="116955" y="58846"/>
                  </a:lnTo>
                  <a:close/>
                  <a:moveTo>
                    <a:pt x="80386" y="57770"/>
                  </a:moveTo>
                  <a:cubicBezTo>
                    <a:pt x="80386" y="57770"/>
                    <a:pt x="80819" y="58631"/>
                    <a:pt x="80819" y="59061"/>
                  </a:cubicBezTo>
                  <a:cubicBezTo>
                    <a:pt x="80819" y="59707"/>
                    <a:pt x="80494" y="60030"/>
                    <a:pt x="79953" y="60030"/>
                  </a:cubicBezTo>
                  <a:lnTo>
                    <a:pt x="71298" y="60030"/>
                  </a:lnTo>
                  <a:cubicBezTo>
                    <a:pt x="70216" y="60030"/>
                    <a:pt x="69459" y="59599"/>
                    <a:pt x="68918" y="58846"/>
                  </a:cubicBezTo>
                  <a:lnTo>
                    <a:pt x="54528" y="36792"/>
                  </a:lnTo>
                  <a:cubicBezTo>
                    <a:pt x="53771" y="37761"/>
                    <a:pt x="53338" y="39267"/>
                    <a:pt x="53014" y="41418"/>
                  </a:cubicBezTo>
                  <a:lnTo>
                    <a:pt x="51066" y="58631"/>
                  </a:lnTo>
                  <a:cubicBezTo>
                    <a:pt x="51066" y="59277"/>
                    <a:pt x="50850" y="59707"/>
                    <a:pt x="50525" y="59922"/>
                  </a:cubicBezTo>
                  <a:cubicBezTo>
                    <a:pt x="50201" y="60137"/>
                    <a:pt x="49768" y="60245"/>
                    <a:pt x="49227" y="60245"/>
                  </a:cubicBezTo>
                  <a:lnTo>
                    <a:pt x="41870" y="60245"/>
                  </a:lnTo>
                  <a:cubicBezTo>
                    <a:pt x="40896" y="60245"/>
                    <a:pt x="40572" y="59707"/>
                    <a:pt x="40680" y="58631"/>
                  </a:cubicBezTo>
                  <a:lnTo>
                    <a:pt x="42627" y="43462"/>
                  </a:lnTo>
                  <a:cubicBezTo>
                    <a:pt x="43276" y="38944"/>
                    <a:pt x="45873" y="35071"/>
                    <a:pt x="50309" y="31844"/>
                  </a:cubicBezTo>
                  <a:lnTo>
                    <a:pt x="40572" y="17320"/>
                  </a:lnTo>
                  <a:cubicBezTo>
                    <a:pt x="40572" y="17320"/>
                    <a:pt x="40247" y="16460"/>
                    <a:pt x="40247" y="16029"/>
                  </a:cubicBezTo>
                  <a:cubicBezTo>
                    <a:pt x="40247" y="15384"/>
                    <a:pt x="40572" y="14954"/>
                    <a:pt x="41221" y="14954"/>
                  </a:cubicBezTo>
                  <a:lnTo>
                    <a:pt x="49551" y="14954"/>
                  </a:lnTo>
                  <a:cubicBezTo>
                    <a:pt x="50633" y="14954"/>
                    <a:pt x="51391" y="15384"/>
                    <a:pt x="52040" y="16137"/>
                  </a:cubicBezTo>
                  <a:lnTo>
                    <a:pt x="64915" y="35071"/>
                  </a:lnTo>
                  <a:cubicBezTo>
                    <a:pt x="65888" y="34103"/>
                    <a:pt x="66321" y="32704"/>
                    <a:pt x="66537" y="30983"/>
                  </a:cubicBezTo>
                  <a:lnTo>
                    <a:pt x="68052" y="16352"/>
                  </a:lnTo>
                  <a:cubicBezTo>
                    <a:pt x="68052" y="15384"/>
                    <a:pt x="68701" y="14954"/>
                    <a:pt x="69783" y="14954"/>
                  </a:cubicBezTo>
                  <a:lnTo>
                    <a:pt x="77140" y="14954"/>
                  </a:lnTo>
                  <a:cubicBezTo>
                    <a:pt x="78222" y="14954"/>
                    <a:pt x="78655" y="15599"/>
                    <a:pt x="78547" y="16890"/>
                  </a:cubicBezTo>
                  <a:lnTo>
                    <a:pt x="77140" y="28294"/>
                  </a:lnTo>
                  <a:cubicBezTo>
                    <a:pt x="76491" y="33780"/>
                    <a:pt x="73462" y="37761"/>
                    <a:pt x="68269" y="40235"/>
                  </a:cubicBezTo>
                  <a:lnTo>
                    <a:pt x="80170" y="57986"/>
                  </a:lnTo>
                  <a:close/>
                  <a:moveTo>
                    <a:pt x="30293" y="14738"/>
                  </a:moveTo>
                  <a:cubicBezTo>
                    <a:pt x="33539" y="14738"/>
                    <a:pt x="34946" y="16352"/>
                    <a:pt x="34513" y="19580"/>
                  </a:cubicBezTo>
                  <a:lnTo>
                    <a:pt x="31916" y="40665"/>
                  </a:lnTo>
                  <a:cubicBezTo>
                    <a:pt x="31159" y="46152"/>
                    <a:pt x="29212" y="50670"/>
                    <a:pt x="25858" y="54328"/>
                  </a:cubicBezTo>
                  <a:cubicBezTo>
                    <a:pt x="22071" y="58416"/>
                    <a:pt x="16986" y="60675"/>
                    <a:pt x="10495" y="61213"/>
                  </a:cubicBezTo>
                  <a:cubicBezTo>
                    <a:pt x="9737" y="61213"/>
                    <a:pt x="9196" y="61213"/>
                    <a:pt x="8980" y="61105"/>
                  </a:cubicBezTo>
                  <a:cubicBezTo>
                    <a:pt x="8763" y="60998"/>
                    <a:pt x="8547" y="60567"/>
                    <a:pt x="8439" y="59922"/>
                  </a:cubicBezTo>
                  <a:lnTo>
                    <a:pt x="7682" y="55511"/>
                  </a:lnTo>
                  <a:cubicBezTo>
                    <a:pt x="7682" y="54758"/>
                    <a:pt x="7682" y="54328"/>
                    <a:pt x="7682" y="54005"/>
                  </a:cubicBezTo>
                  <a:cubicBezTo>
                    <a:pt x="7790" y="53790"/>
                    <a:pt x="8223" y="53575"/>
                    <a:pt x="8980" y="53575"/>
                  </a:cubicBezTo>
                  <a:cubicBezTo>
                    <a:pt x="16229" y="52822"/>
                    <a:pt x="20124" y="49164"/>
                    <a:pt x="20881" y="42494"/>
                  </a:cubicBezTo>
                  <a:lnTo>
                    <a:pt x="22936" y="22699"/>
                  </a:lnTo>
                  <a:lnTo>
                    <a:pt x="1947" y="22699"/>
                  </a:lnTo>
                  <a:cubicBezTo>
                    <a:pt x="649" y="22699"/>
                    <a:pt x="0" y="22054"/>
                    <a:pt x="0" y="20871"/>
                  </a:cubicBezTo>
                  <a:lnTo>
                    <a:pt x="0" y="2152"/>
                  </a:lnTo>
                  <a:cubicBezTo>
                    <a:pt x="0" y="1291"/>
                    <a:pt x="0" y="753"/>
                    <a:pt x="216" y="430"/>
                  </a:cubicBezTo>
                  <a:cubicBezTo>
                    <a:pt x="433" y="215"/>
                    <a:pt x="866" y="0"/>
                    <a:pt x="1623" y="0"/>
                  </a:cubicBezTo>
                  <a:lnTo>
                    <a:pt x="8872" y="0"/>
                  </a:lnTo>
                  <a:cubicBezTo>
                    <a:pt x="9954" y="0"/>
                    <a:pt x="10495" y="538"/>
                    <a:pt x="10495" y="1614"/>
                  </a:cubicBezTo>
                  <a:lnTo>
                    <a:pt x="10495" y="14738"/>
                  </a:lnTo>
                  <a:lnTo>
                    <a:pt x="30185" y="14738"/>
                  </a:lnTo>
                  <a:close/>
                </a:path>
              </a:pathLst>
            </a:custGeom>
            <a:solidFill>
              <a:schemeClr val="bg1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C41986-032D-2892-FE8A-06AECBC81D5B}"/>
                </a:ext>
              </a:extLst>
            </p:cNvPr>
            <p:cNvSpPr/>
            <p:nvPr/>
          </p:nvSpPr>
          <p:spPr>
            <a:xfrm>
              <a:off x="10893732" y="2290572"/>
              <a:ext cx="551625" cy="226885"/>
            </a:xfrm>
            <a:custGeom>
              <a:avLst/>
              <a:gdLst>
                <a:gd name="connsiteX0" fmla="*/ 547879 w 551625"/>
                <a:gd name="connsiteY0" fmla="*/ 81008 h 226885"/>
                <a:gd name="connsiteX1" fmla="*/ 490538 w 551625"/>
                <a:gd name="connsiteY1" fmla="*/ 20655 h 226885"/>
                <a:gd name="connsiteX2" fmla="*/ 433089 w 551625"/>
                <a:gd name="connsiteY2" fmla="*/ 42602 h 226885"/>
                <a:gd name="connsiteX3" fmla="*/ 399658 w 551625"/>
                <a:gd name="connsiteY3" fmla="*/ 18289 h 226885"/>
                <a:gd name="connsiteX4" fmla="*/ 386999 w 551625"/>
                <a:gd name="connsiteY4" fmla="*/ 21624 h 226885"/>
                <a:gd name="connsiteX5" fmla="*/ 378019 w 551625"/>
                <a:gd name="connsiteY5" fmla="*/ 37653 h 226885"/>
                <a:gd name="connsiteX6" fmla="*/ 376397 w 551625"/>
                <a:gd name="connsiteY6" fmla="*/ 42602 h 226885"/>
                <a:gd name="connsiteX7" fmla="*/ 382347 w 551625"/>
                <a:gd name="connsiteY7" fmla="*/ 48411 h 226885"/>
                <a:gd name="connsiteX8" fmla="*/ 394573 w 551625"/>
                <a:gd name="connsiteY8" fmla="*/ 75844 h 226885"/>
                <a:gd name="connsiteX9" fmla="*/ 394248 w 551625"/>
                <a:gd name="connsiteY9" fmla="*/ 82944 h 226885"/>
                <a:gd name="connsiteX10" fmla="*/ 381698 w 551625"/>
                <a:gd name="connsiteY10" fmla="*/ 214729 h 226885"/>
                <a:gd name="connsiteX11" fmla="*/ 387324 w 551625"/>
                <a:gd name="connsiteY11" fmla="*/ 224519 h 226885"/>
                <a:gd name="connsiteX12" fmla="*/ 418699 w 551625"/>
                <a:gd name="connsiteY12" fmla="*/ 224519 h 226885"/>
                <a:gd name="connsiteX13" fmla="*/ 426814 w 551625"/>
                <a:gd name="connsiteY13" fmla="*/ 217096 h 226885"/>
                <a:gd name="connsiteX14" fmla="*/ 441744 w 551625"/>
                <a:gd name="connsiteY14" fmla="*/ 71756 h 226885"/>
                <a:gd name="connsiteX15" fmla="*/ 475824 w 551625"/>
                <a:gd name="connsiteY15" fmla="*/ 56910 h 226885"/>
                <a:gd name="connsiteX16" fmla="*/ 501249 w 551625"/>
                <a:gd name="connsiteY16" fmla="*/ 82406 h 226885"/>
                <a:gd name="connsiteX17" fmla="*/ 505901 w 551625"/>
                <a:gd name="connsiteY17" fmla="*/ 158680 h 226885"/>
                <a:gd name="connsiteX18" fmla="*/ 479286 w 551625"/>
                <a:gd name="connsiteY18" fmla="*/ 192460 h 226885"/>
                <a:gd name="connsiteX19" fmla="*/ 463599 w 551625"/>
                <a:gd name="connsiteY19" fmla="*/ 190094 h 226885"/>
                <a:gd name="connsiteX20" fmla="*/ 456025 w 551625"/>
                <a:gd name="connsiteY20" fmla="*/ 194504 h 226885"/>
                <a:gd name="connsiteX21" fmla="*/ 450724 w 551625"/>
                <a:gd name="connsiteY21" fmla="*/ 214514 h 226885"/>
                <a:gd name="connsiteX22" fmla="*/ 450399 w 551625"/>
                <a:gd name="connsiteY22" fmla="*/ 220108 h 226885"/>
                <a:gd name="connsiteX23" fmla="*/ 454619 w 551625"/>
                <a:gd name="connsiteY23" fmla="*/ 222905 h 226885"/>
                <a:gd name="connsiteX24" fmla="*/ 486102 w 551625"/>
                <a:gd name="connsiteY24" fmla="*/ 226886 h 226885"/>
                <a:gd name="connsiteX25" fmla="*/ 551450 w 551625"/>
                <a:gd name="connsiteY25" fmla="*/ 150827 h 226885"/>
                <a:gd name="connsiteX26" fmla="*/ 547771 w 551625"/>
                <a:gd name="connsiteY26" fmla="*/ 81008 h 226885"/>
                <a:gd name="connsiteX27" fmla="*/ 303476 w 551625"/>
                <a:gd name="connsiteY27" fmla="*/ 136088 h 226885"/>
                <a:gd name="connsiteX28" fmla="*/ 341235 w 551625"/>
                <a:gd name="connsiteY28" fmla="*/ 83374 h 226885"/>
                <a:gd name="connsiteX29" fmla="*/ 347185 w 551625"/>
                <a:gd name="connsiteY29" fmla="*/ 32919 h 226885"/>
                <a:gd name="connsiteX30" fmla="*/ 341235 w 551625"/>
                <a:gd name="connsiteY30" fmla="*/ 24205 h 226885"/>
                <a:gd name="connsiteX31" fmla="*/ 309643 w 551625"/>
                <a:gd name="connsiteY31" fmla="*/ 24205 h 226885"/>
                <a:gd name="connsiteX32" fmla="*/ 302394 w 551625"/>
                <a:gd name="connsiteY32" fmla="*/ 30445 h 226885"/>
                <a:gd name="connsiteX33" fmla="*/ 295794 w 551625"/>
                <a:gd name="connsiteY33" fmla="*/ 95316 h 226885"/>
                <a:gd name="connsiteX34" fmla="*/ 288870 w 551625"/>
                <a:gd name="connsiteY34" fmla="*/ 113174 h 226885"/>
                <a:gd name="connsiteX35" fmla="*/ 234125 w 551625"/>
                <a:gd name="connsiteY35" fmla="*/ 29477 h 226885"/>
                <a:gd name="connsiteX36" fmla="*/ 223739 w 551625"/>
                <a:gd name="connsiteY36" fmla="*/ 24205 h 226885"/>
                <a:gd name="connsiteX37" fmla="*/ 188361 w 551625"/>
                <a:gd name="connsiteY37" fmla="*/ 24205 h 226885"/>
                <a:gd name="connsiteX38" fmla="*/ 184033 w 551625"/>
                <a:gd name="connsiteY38" fmla="*/ 28831 h 226885"/>
                <a:gd name="connsiteX39" fmla="*/ 185656 w 551625"/>
                <a:gd name="connsiteY39" fmla="*/ 34641 h 226885"/>
                <a:gd name="connsiteX40" fmla="*/ 226985 w 551625"/>
                <a:gd name="connsiteY40" fmla="*/ 98973 h 226885"/>
                <a:gd name="connsiteX41" fmla="*/ 194203 w 551625"/>
                <a:gd name="connsiteY41" fmla="*/ 150397 h 226885"/>
                <a:gd name="connsiteX42" fmla="*/ 185764 w 551625"/>
                <a:gd name="connsiteY42" fmla="*/ 217526 h 226885"/>
                <a:gd name="connsiteX43" fmla="*/ 190741 w 551625"/>
                <a:gd name="connsiteY43" fmla="*/ 224627 h 226885"/>
                <a:gd name="connsiteX44" fmla="*/ 222008 w 551625"/>
                <a:gd name="connsiteY44" fmla="*/ 224627 h 226885"/>
                <a:gd name="connsiteX45" fmla="*/ 227418 w 551625"/>
                <a:gd name="connsiteY45" fmla="*/ 223336 h 226885"/>
                <a:gd name="connsiteX46" fmla="*/ 229581 w 551625"/>
                <a:gd name="connsiteY46" fmla="*/ 217849 h 226885"/>
                <a:gd name="connsiteX47" fmla="*/ 237804 w 551625"/>
                <a:gd name="connsiteY47" fmla="*/ 141898 h 226885"/>
                <a:gd name="connsiteX48" fmla="*/ 244079 w 551625"/>
                <a:gd name="connsiteY48" fmla="*/ 121565 h 226885"/>
                <a:gd name="connsiteX49" fmla="*/ 305423 w 551625"/>
                <a:gd name="connsiteY49" fmla="*/ 219140 h 226885"/>
                <a:gd name="connsiteX50" fmla="*/ 315485 w 551625"/>
                <a:gd name="connsiteY50" fmla="*/ 224627 h 226885"/>
                <a:gd name="connsiteX51" fmla="*/ 352270 w 551625"/>
                <a:gd name="connsiteY51" fmla="*/ 224627 h 226885"/>
                <a:gd name="connsiteX52" fmla="*/ 356165 w 551625"/>
                <a:gd name="connsiteY52" fmla="*/ 220539 h 226885"/>
                <a:gd name="connsiteX53" fmla="*/ 354217 w 551625"/>
                <a:gd name="connsiteY53" fmla="*/ 214622 h 226885"/>
                <a:gd name="connsiteX54" fmla="*/ 303584 w 551625"/>
                <a:gd name="connsiteY54" fmla="*/ 136196 h 226885"/>
                <a:gd name="connsiteX55" fmla="*/ 111329 w 551625"/>
                <a:gd name="connsiteY55" fmla="*/ 0 h 226885"/>
                <a:gd name="connsiteX56" fmla="*/ 83740 w 551625"/>
                <a:gd name="connsiteY56" fmla="*/ 0 h 226885"/>
                <a:gd name="connsiteX57" fmla="*/ 77465 w 551625"/>
                <a:gd name="connsiteY57" fmla="*/ 7746 h 226885"/>
                <a:gd name="connsiteX58" fmla="*/ 68377 w 551625"/>
                <a:gd name="connsiteY58" fmla="*/ 72401 h 226885"/>
                <a:gd name="connsiteX59" fmla="*/ 71731 w 551625"/>
                <a:gd name="connsiteY59" fmla="*/ 79501 h 226885"/>
                <a:gd name="connsiteX60" fmla="*/ 85471 w 551625"/>
                <a:gd name="connsiteY60" fmla="*/ 79501 h 226885"/>
                <a:gd name="connsiteX61" fmla="*/ 94018 w 551625"/>
                <a:gd name="connsiteY61" fmla="*/ 73262 h 226885"/>
                <a:gd name="connsiteX62" fmla="*/ 115332 w 551625"/>
                <a:gd name="connsiteY62" fmla="*/ 10866 h 226885"/>
                <a:gd name="connsiteX63" fmla="*/ 111329 w 551625"/>
                <a:gd name="connsiteY63" fmla="*/ 0 h 226885"/>
                <a:gd name="connsiteX64" fmla="*/ 163260 w 551625"/>
                <a:gd name="connsiteY64" fmla="*/ 0 h 226885"/>
                <a:gd name="connsiteX65" fmla="*/ 135672 w 551625"/>
                <a:gd name="connsiteY65" fmla="*/ 0 h 226885"/>
                <a:gd name="connsiteX66" fmla="*/ 129396 w 551625"/>
                <a:gd name="connsiteY66" fmla="*/ 7746 h 226885"/>
                <a:gd name="connsiteX67" fmla="*/ 120308 w 551625"/>
                <a:gd name="connsiteY67" fmla="*/ 72401 h 226885"/>
                <a:gd name="connsiteX68" fmla="*/ 123554 w 551625"/>
                <a:gd name="connsiteY68" fmla="*/ 79501 h 226885"/>
                <a:gd name="connsiteX69" fmla="*/ 137294 w 551625"/>
                <a:gd name="connsiteY69" fmla="*/ 79501 h 226885"/>
                <a:gd name="connsiteX70" fmla="*/ 145733 w 551625"/>
                <a:gd name="connsiteY70" fmla="*/ 73262 h 226885"/>
                <a:gd name="connsiteX71" fmla="*/ 167155 w 551625"/>
                <a:gd name="connsiteY71" fmla="*/ 10866 h 226885"/>
                <a:gd name="connsiteX72" fmla="*/ 163152 w 551625"/>
                <a:gd name="connsiteY72" fmla="*/ 0 h 226885"/>
                <a:gd name="connsiteX73" fmla="*/ 46306 w 551625"/>
                <a:gd name="connsiteY73" fmla="*/ 30875 h 226885"/>
                <a:gd name="connsiteX74" fmla="*/ 39382 w 551625"/>
                <a:gd name="connsiteY74" fmla="*/ 24098 h 226885"/>
                <a:gd name="connsiteX75" fmla="*/ 8439 w 551625"/>
                <a:gd name="connsiteY75" fmla="*/ 24098 h 226885"/>
                <a:gd name="connsiteX76" fmla="*/ 1406 w 551625"/>
                <a:gd name="connsiteY76" fmla="*/ 25712 h 226885"/>
                <a:gd name="connsiteX77" fmla="*/ 0 w 551625"/>
                <a:gd name="connsiteY77" fmla="*/ 32489 h 226885"/>
                <a:gd name="connsiteX78" fmla="*/ 0 w 551625"/>
                <a:gd name="connsiteY78" fmla="*/ 143942 h 226885"/>
                <a:gd name="connsiteX79" fmla="*/ 4977 w 551625"/>
                <a:gd name="connsiteY79" fmla="*/ 149536 h 226885"/>
                <a:gd name="connsiteX80" fmla="*/ 7898 w 551625"/>
                <a:gd name="connsiteY80" fmla="*/ 148890 h 226885"/>
                <a:gd name="connsiteX81" fmla="*/ 39165 w 551625"/>
                <a:gd name="connsiteY81" fmla="*/ 132323 h 226885"/>
                <a:gd name="connsiteX82" fmla="*/ 46414 w 551625"/>
                <a:gd name="connsiteY82" fmla="*/ 120705 h 226885"/>
                <a:gd name="connsiteX83" fmla="*/ 46414 w 551625"/>
                <a:gd name="connsiteY83" fmla="*/ 30768 h 22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51625" h="226885">
                  <a:moveTo>
                    <a:pt x="547879" y="81008"/>
                  </a:moveTo>
                  <a:cubicBezTo>
                    <a:pt x="545932" y="40773"/>
                    <a:pt x="526782" y="20655"/>
                    <a:pt x="490538" y="20655"/>
                  </a:cubicBezTo>
                  <a:cubicBezTo>
                    <a:pt x="465979" y="20655"/>
                    <a:pt x="446829" y="27971"/>
                    <a:pt x="433089" y="42602"/>
                  </a:cubicBezTo>
                  <a:cubicBezTo>
                    <a:pt x="425299" y="30445"/>
                    <a:pt x="414155" y="22377"/>
                    <a:pt x="399658" y="18289"/>
                  </a:cubicBezTo>
                  <a:cubicBezTo>
                    <a:pt x="393599" y="16460"/>
                    <a:pt x="389380" y="17536"/>
                    <a:pt x="386999" y="21624"/>
                  </a:cubicBezTo>
                  <a:lnTo>
                    <a:pt x="378019" y="37653"/>
                  </a:lnTo>
                  <a:cubicBezTo>
                    <a:pt x="376938" y="39912"/>
                    <a:pt x="376397" y="41526"/>
                    <a:pt x="376397" y="42602"/>
                  </a:cubicBezTo>
                  <a:cubicBezTo>
                    <a:pt x="376397" y="44000"/>
                    <a:pt x="378344" y="45937"/>
                    <a:pt x="382347" y="48411"/>
                  </a:cubicBezTo>
                  <a:cubicBezTo>
                    <a:pt x="390461" y="53575"/>
                    <a:pt x="394573" y="62719"/>
                    <a:pt x="394573" y="75844"/>
                  </a:cubicBezTo>
                  <a:cubicBezTo>
                    <a:pt x="394573" y="78103"/>
                    <a:pt x="394573" y="80470"/>
                    <a:pt x="394248" y="82944"/>
                  </a:cubicBezTo>
                  <a:lnTo>
                    <a:pt x="381698" y="214729"/>
                  </a:lnTo>
                  <a:cubicBezTo>
                    <a:pt x="381049" y="221184"/>
                    <a:pt x="382888" y="224519"/>
                    <a:pt x="387324" y="224519"/>
                  </a:cubicBezTo>
                  <a:lnTo>
                    <a:pt x="418699" y="224519"/>
                  </a:lnTo>
                  <a:cubicBezTo>
                    <a:pt x="423676" y="224519"/>
                    <a:pt x="426381" y="222045"/>
                    <a:pt x="426814" y="217096"/>
                  </a:cubicBezTo>
                  <a:lnTo>
                    <a:pt x="441744" y="71756"/>
                  </a:lnTo>
                  <a:cubicBezTo>
                    <a:pt x="450940" y="61858"/>
                    <a:pt x="462300" y="56910"/>
                    <a:pt x="475824" y="56910"/>
                  </a:cubicBezTo>
                  <a:cubicBezTo>
                    <a:pt x="491945" y="56910"/>
                    <a:pt x="500384" y="65409"/>
                    <a:pt x="501249" y="82406"/>
                  </a:cubicBezTo>
                  <a:lnTo>
                    <a:pt x="505901" y="158680"/>
                  </a:lnTo>
                  <a:cubicBezTo>
                    <a:pt x="507200" y="181164"/>
                    <a:pt x="498328" y="192460"/>
                    <a:pt x="479286" y="192460"/>
                  </a:cubicBezTo>
                  <a:cubicBezTo>
                    <a:pt x="475067" y="192460"/>
                    <a:pt x="469874" y="191707"/>
                    <a:pt x="463599" y="190094"/>
                  </a:cubicBezTo>
                  <a:cubicBezTo>
                    <a:pt x="459596" y="189233"/>
                    <a:pt x="457107" y="190739"/>
                    <a:pt x="456025" y="194504"/>
                  </a:cubicBezTo>
                  <a:lnTo>
                    <a:pt x="450724" y="214514"/>
                  </a:lnTo>
                  <a:cubicBezTo>
                    <a:pt x="449858" y="217419"/>
                    <a:pt x="449750" y="219248"/>
                    <a:pt x="450399" y="220108"/>
                  </a:cubicBezTo>
                  <a:cubicBezTo>
                    <a:pt x="450832" y="221077"/>
                    <a:pt x="452239" y="222045"/>
                    <a:pt x="454619" y="222905"/>
                  </a:cubicBezTo>
                  <a:cubicBezTo>
                    <a:pt x="461435" y="225595"/>
                    <a:pt x="471929" y="226886"/>
                    <a:pt x="486102" y="226886"/>
                  </a:cubicBezTo>
                  <a:cubicBezTo>
                    <a:pt x="531975" y="226886"/>
                    <a:pt x="553830" y="201497"/>
                    <a:pt x="551450" y="150827"/>
                  </a:cubicBezTo>
                  <a:lnTo>
                    <a:pt x="547771" y="81008"/>
                  </a:lnTo>
                  <a:close/>
                  <a:moveTo>
                    <a:pt x="303476" y="136088"/>
                  </a:moveTo>
                  <a:cubicBezTo>
                    <a:pt x="325763" y="125115"/>
                    <a:pt x="338422" y="107472"/>
                    <a:pt x="341235" y="83374"/>
                  </a:cubicBezTo>
                  <a:lnTo>
                    <a:pt x="347185" y="32919"/>
                  </a:lnTo>
                  <a:cubicBezTo>
                    <a:pt x="347834" y="27110"/>
                    <a:pt x="345887" y="24205"/>
                    <a:pt x="341235" y="24205"/>
                  </a:cubicBezTo>
                  <a:lnTo>
                    <a:pt x="309643" y="24205"/>
                  </a:lnTo>
                  <a:cubicBezTo>
                    <a:pt x="305207" y="24205"/>
                    <a:pt x="302827" y="26249"/>
                    <a:pt x="302394" y="30445"/>
                  </a:cubicBezTo>
                  <a:lnTo>
                    <a:pt x="295794" y="95316"/>
                  </a:lnTo>
                  <a:cubicBezTo>
                    <a:pt x="295145" y="102954"/>
                    <a:pt x="292873" y="108871"/>
                    <a:pt x="288870" y="113174"/>
                  </a:cubicBezTo>
                  <a:lnTo>
                    <a:pt x="234125" y="29477"/>
                  </a:lnTo>
                  <a:cubicBezTo>
                    <a:pt x="231745" y="25927"/>
                    <a:pt x="228283" y="24205"/>
                    <a:pt x="223739" y="24205"/>
                  </a:cubicBezTo>
                  <a:lnTo>
                    <a:pt x="188361" y="24205"/>
                  </a:lnTo>
                  <a:cubicBezTo>
                    <a:pt x="185439" y="24205"/>
                    <a:pt x="184033" y="25712"/>
                    <a:pt x="184033" y="28831"/>
                  </a:cubicBezTo>
                  <a:cubicBezTo>
                    <a:pt x="184033" y="30875"/>
                    <a:pt x="184574" y="32812"/>
                    <a:pt x="185656" y="34641"/>
                  </a:cubicBezTo>
                  <a:lnTo>
                    <a:pt x="226985" y="98973"/>
                  </a:lnTo>
                  <a:cubicBezTo>
                    <a:pt x="207727" y="113174"/>
                    <a:pt x="196800" y="130387"/>
                    <a:pt x="194203" y="150397"/>
                  </a:cubicBezTo>
                  <a:lnTo>
                    <a:pt x="185764" y="217526"/>
                  </a:lnTo>
                  <a:cubicBezTo>
                    <a:pt x="185115" y="222260"/>
                    <a:pt x="186738" y="224627"/>
                    <a:pt x="190741" y="224627"/>
                  </a:cubicBezTo>
                  <a:lnTo>
                    <a:pt x="222008" y="224627"/>
                  </a:lnTo>
                  <a:cubicBezTo>
                    <a:pt x="224388" y="224627"/>
                    <a:pt x="226119" y="224196"/>
                    <a:pt x="227418" y="223336"/>
                  </a:cubicBezTo>
                  <a:cubicBezTo>
                    <a:pt x="228608" y="222475"/>
                    <a:pt x="229365" y="220646"/>
                    <a:pt x="229581" y="217849"/>
                  </a:cubicBezTo>
                  <a:lnTo>
                    <a:pt x="237804" y="141898"/>
                  </a:lnTo>
                  <a:cubicBezTo>
                    <a:pt x="238886" y="132646"/>
                    <a:pt x="240941" y="125868"/>
                    <a:pt x="244079" y="121565"/>
                  </a:cubicBezTo>
                  <a:lnTo>
                    <a:pt x="305423" y="219140"/>
                  </a:lnTo>
                  <a:cubicBezTo>
                    <a:pt x="307587" y="222798"/>
                    <a:pt x="310941" y="224627"/>
                    <a:pt x="315485" y="224627"/>
                  </a:cubicBezTo>
                  <a:lnTo>
                    <a:pt x="352270" y="224627"/>
                  </a:lnTo>
                  <a:cubicBezTo>
                    <a:pt x="354867" y="224627"/>
                    <a:pt x="356165" y="223228"/>
                    <a:pt x="356165" y="220539"/>
                  </a:cubicBezTo>
                  <a:cubicBezTo>
                    <a:pt x="356165" y="218495"/>
                    <a:pt x="355516" y="216558"/>
                    <a:pt x="354217" y="214622"/>
                  </a:cubicBezTo>
                  <a:lnTo>
                    <a:pt x="303584" y="136196"/>
                  </a:lnTo>
                  <a:close/>
                  <a:moveTo>
                    <a:pt x="111329" y="0"/>
                  </a:moveTo>
                  <a:lnTo>
                    <a:pt x="83740" y="0"/>
                  </a:lnTo>
                  <a:cubicBezTo>
                    <a:pt x="80278" y="0"/>
                    <a:pt x="78222" y="2582"/>
                    <a:pt x="77465" y="7746"/>
                  </a:cubicBezTo>
                  <a:lnTo>
                    <a:pt x="68377" y="72401"/>
                  </a:lnTo>
                  <a:cubicBezTo>
                    <a:pt x="67728" y="77135"/>
                    <a:pt x="68810" y="79501"/>
                    <a:pt x="71731" y="79501"/>
                  </a:cubicBezTo>
                  <a:lnTo>
                    <a:pt x="85471" y="79501"/>
                  </a:lnTo>
                  <a:cubicBezTo>
                    <a:pt x="89690" y="79501"/>
                    <a:pt x="92503" y="77457"/>
                    <a:pt x="94018" y="73262"/>
                  </a:cubicBezTo>
                  <a:lnTo>
                    <a:pt x="115332" y="10866"/>
                  </a:lnTo>
                  <a:cubicBezTo>
                    <a:pt x="117820" y="3550"/>
                    <a:pt x="116414" y="0"/>
                    <a:pt x="111329" y="0"/>
                  </a:cubicBezTo>
                  <a:moveTo>
                    <a:pt x="163260" y="0"/>
                  </a:moveTo>
                  <a:lnTo>
                    <a:pt x="135672" y="0"/>
                  </a:lnTo>
                  <a:cubicBezTo>
                    <a:pt x="132101" y="0"/>
                    <a:pt x="130046" y="2582"/>
                    <a:pt x="129396" y="7746"/>
                  </a:cubicBezTo>
                  <a:lnTo>
                    <a:pt x="120308" y="72401"/>
                  </a:lnTo>
                  <a:cubicBezTo>
                    <a:pt x="119659" y="77135"/>
                    <a:pt x="120741" y="79501"/>
                    <a:pt x="123554" y="79501"/>
                  </a:cubicBezTo>
                  <a:lnTo>
                    <a:pt x="137294" y="79501"/>
                  </a:lnTo>
                  <a:cubicBezTo>
                    <a:pt x="141514" y="79501"/>
                    <a:pt x="144327" y="77457"/>
                    <a:pt x="145733" y="73262"/>
                  </a:cubicBezTo>
                  <a:lnTo>
                    <a:pt x="167155" y="10866"/>
                  </a:lnTo>
                  <a:cubicBezTo>
                    <a:pt x="169535" y="3550"/>
                    <a:pt x="168129" y="0"/>
                    <a:pt x="163152" y="0"/>
                  </a:cubicBezTo>
                  <a:moveTo>
                    <a:pt x="46306" y="30875"/>
                  </a:moveTo>
                  <a:cubicBezTo>
                    <a:pt x="46306" y="26357"/>
                    <a:pt x="44034" y="24098"/>
                    <a:pt x="39382" y="24098"/>
                  </a:cubicBezTo>
                  <a:lnTo>
                    <a:pt x="8439" y="24098"/>
                  </a:lnTo>
                  <a:cubicBezTo>
                    <a:pt x="4652" y="24098"/>
                    <a:pt x="2380" y="24636"/>
                    <a:pt x="1406" y="25712"/>
                  </a:cubicBezTo>
                  <a:cubicBezTo>
                    <a:pt x="433" y="26787"/>
                    <a:pt x="0" y="29047"/>
                    <a:pt x="0" y="32489"/>
                  </a:cubicBezTo>
                  <a:lnTo>
                    <a:pt x="0" y="143942"/>
                  </a:lnTo>
                  <a:cubicBezTo>
                    <a:pt x="0" y="147707"/>
                    <a:pt x="1623" y="149536"/>
                    <a:pt x="4977" y="149536"/>
                  </a:cubicBezTo>
                  <a:cubicBezTo>
                    <a:pt x="5842" y="149536"/>
                    <a:pt x="6816" y="149321"/>
                    <a:pt x="7898" y="148890"/>
                  </a:cubicBezTo>
                  <a:lnTo>
                    <a:pt x="39165" y="132323"/>
                  </a:lnTo>
                  <a:cubicBezTo>
                    <a:pt x="43926" y="129741"/>
                    <a:pt x="46414" y="125868"/>
                    <a:pt x="46414" y="120705"/>
                  </a:cubicBezTo>
                  <a:lnTo>
                    <a:pt x="46414" y="30768"/>
                  </a:lnTo>
                  <a:close/>
                </a:path>
              </a:pathLst>
            </a:custGeom>
            <a:solidFill>
              <a:schemeClr val="bg1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</p:grpSp>
    </p:spTree>
    <p:extLst>
      <p:ext uri="{BB962C8B-B14F-4D97-AF65-F5344CB8AC3E}">
        <p14:creationId xmlns:p14="http://schemas.microsoft.com/office/powerpoint/2010/main" val="4095683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11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orient="horz" pos="39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0A21D49-C13F-C13F-BA61-0FB86D7DC10C}"/>
              </a:ext>
            </a:extLst>
          </p:cNvPr>
          <p:cNvSpPr/>
          <p:nvPr userDrawn="1"/>
        </p:nvSpPr>
        <p:spPr>
          <a:xfrm>
            <a:off x="179512" y="159482"/>
            <a:ext cx="8784976" cy="4824536"/>
          </a:xfrm>
          <a:prstGeom prst="roundRect">
            <a:avLst>
              <a:gd name="adj" fmla="val 64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749522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36" r:id="rId4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3429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6858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0287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3716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257175" indent="-257175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svg"/><Relationship Id="rId9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39.png"/><Relationship Id="rId2" Type="http://schemas.openxmlformats.org/officeDocument/2006/relationships/image" Target="../media/image27.png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15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youtube.com/watch?v=Z-Wy7_UXFb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22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www.mai.org.il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hyperlink" Target="box.mai.org.il" TargetMode="External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02A784-8D83-E3F8-288D-550B7BB5CB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98" b="369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0452212-4B8F-9C6D-E908-6A55DD2D2202}"/>
              </a:ext>
            </a:extLst>
          </p:cNvPr>
          <p:cNvSpPr/>
          <p:nvPr/>
        </p:nvSpPr>
        <p:spPr>
          <a:xfrm>
            <a:off x="2478380" y="540889"/>
            <a:ext cx="4187239" cy="41872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IL"/>
          </a:p>
        </p:txBody>
      </p:sp>
      <p:pic>
        <p:nvPicPr>
          <p:cNvPr id="3" name="Picture 2" descr="A green circle with a white phone in it&#10;&#10;Description automatically generated">
            <a:extLst>
              <a:ext uri="{FF2B5EF4-FFF2-40B4-BE49-F238E27FC236}">
                <a16:creationId xmlns:a16="http://schemas.microsoft.com/office/drawing/2014/main" id="{94B2891D-92DD-1EDD-9F1B-F861BB507D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122"/>
          <a:stretch/>
        </p:blipFill>
        <p:spPr>
          <a:xfrm>
            <a:off x="179512" y="4743892"/>
            <a:ext cx="1727034" cy="238043"/>
          </a:xfrm>
          <a:prstGeom prst="rect">
            <a:avLst/>
          </a:prstGeom>
        </p:spPr>
      </p:pic>
      <p:grpSp>
        <p:nvGrpSpPr>
          <p:cNvPr id="7" name="Graphic 4">
            <a:extLst>
              <a:ext uri="{FF2B5EF4-FFF2-40B4-BE49-F238E27FC236}">
                <a16:creationId xmlns:a16="http://schemas.microsoft.com/office/drawing/2014/main" id="{B8E2CA08-A217-D12D-735C-A0A25D010ADC}"/>
              </a:ext>
            </a:extLst>
          </p:cNvPr>
          <p:cNvGrpSpPr/>
          <p:nvPr/>
        </p:nvGrpSpPr>
        <p:grpSpPr>
          <a:xfrm>
            <a:off x="7709731" y="4311142"/>
            <a:ext cx="1254757" cy="636872"/>
            <a:chOff x="10476663" y="1880586"/>
            <a:chExt cx="1254757" cy="63687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9D8EECC-813E-5072-94A2-C95E2864C030}"/>
                </a:ext>
              </a:extLst>
            </p:cNvPr>
            <p:cNvSpPr/>
            <p:nvPr/>
          </p:nvSpPr>
          <p:spPr>
            <a:xfrm>
              <a:off x="11253788" y="2099188"/>
              <a:ext cx="65784" cy="59491"/>
            </a:xfrm>
            <a:custGeom>
              <a:avLst/>
              <a:gdLst>
                <a:gd name="connsiteX0" fmla="*/ 40576 w 65784"/>
                <a:gd name="connsiteY0" fmla="*/ 0 h 59491"/>
                <a:gd name="connsiteX1" fmla="*/ 2492 w 65784"/>
                <a:gd name="connsiteY1" fmla="*/ 44108 h 59491"/>
                <a:gd name="connsiteX2" fmla="*/ 7036 w 65784"/>
                <a:gd name="connsiteY2" fmla="*/ 54973 h 59491"/>
                <a:gd name="connsiteX3" fmla="*/ 65784 w 65784"/>
                <a:gd name="connsiteY3" fmla="*/ 59492 h 5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84" h="59491">
                  <a:moveTo>
                    <a:pt x="40576" y="0"/>
                  </a:moveTo>
                  <a:lnTo>
                    <a:pt x="2492" y="44108"/>
                  </a:lnTo>
                  <a:cubicBezTo>
                    <a:pt x="-2160" y="49487"/>
                    <a:pt x="-104" y="54435"/>
                    <a:pt x="7036" y="54973"/>
                  </a:cubicBezTo>
                  <a:lnTo>
                    <a:pt x="65784" y="59492"/>
                  </a:lnTo>
                </a:path>
              </a:pathLst>
            </a:custGeom>
            <a:solidFill>
              <a:schemeClr val="bg1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23DB0BF-9531-DC67-2D9A-10739EC1CC32}"/>
                </a:ext>
              </a:extLst>
            </p:cNvPr>
            <p:cNvSpPr/>
            <p:nvPr/>
          </p:nvSpPr>
          <p:spPr>
            <a:xfrm>
              <a:off x="11663836" y="2051100"/>
              <a:ext cx="67584" cy="65408"/>
            </a:xfrm>
            <a:custGeom>
              <a:avLst/>
              <a:gdLst>
                <a:gd name="connsiteX0" fmla="*/ 31592 w 67584"/>
                <a:gd name="connsiteY0" fmla="*/ 65409 h 65408"/>
                <a:gd name="connsiteX1" fmla="*/ 65672 w 67584"/>
                <a:gd name="connsiteY1" fmla="*/ 16137 h 65408"/>
                <a:gd name="connsiteX2" fmla="*/ 60154 w 67584"/>
                <a:gd name="connsiteY2" fmla="*/ 4626 h 65408"/>
                <a:gd name="connsiteX3" fmla="*/ 0 w 67584"/>
                <a:gd name="connsiteY3" fmla="*/ 0 h 65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584" h="65408">
                  <a:moveTo>
                    <a:pt x="31592" y="65409"/>
                  </a:moveTo>
                  <a:lnTo>
                    <a:pt x="65672" y="16137"/>
                  </a:lnTo>
                  <a:cubicBezTo>
                    <a:pt x="69675" y="10328"/>
                    <a:pt x="67187" y="5164"/>
                    <a:pt x="60154" y="4626"/>
                  </a:cubicBezTo>
                  <a:lnTo>
                    <a:pt x="0" y="0"/>
                  </a:lnTo>
                </a:path>
              </a:pathLst>
            </a:custGeom>
            <a:solidFill>
              <a:srgbClr val="9AA338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L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1C3D8D9-BF66-36C4-88B1-6195395D7DA9}"/>
                </a:ext>
              </a:extLst>
            </p:cNvPr>
            <p:cNvSpPr/>
            <p:nvPr/>
          </p:nvSpPr>
          <p:spPr>
            <a:xfrm>
              <a:off x="11361911" y="2024585"/>
              <a:ext cx="354033" cy="331844"/>
            </a:xfrm>
            <a:custGeom>
              <a:avLst/>
              <a:gdLst>
                <a:gd name="connsiteX0" fmla="*/ 345634 w 354033"/>
                <a:gd name="connsiteY0" fmla="*/ 162711 h 331844"/>
                <a:gd name="connsiteX1" fmla="*/ 352883 w 354033"/>
                <a:gd name="connsiteY1" fmla="*/ 152168 h 331844"/>
                <a:gd name="connsiteX2" fmla="*/ 280936 w 354033"/>
                <a:gd name="connsiteY2" fmla="*/ 5644 h 331844"/>
                <a:gd name="connsiteX3" fmla="*/ 266005 w 354033"/>
                <a:gd name="connsiteY3" fmla="*/ 3062 h 331844"/>
                <a:gd name="connsiteX4" fmla="*/ 157273 w 354033"/>
                <a:gd name="connsiteY4" fmla="*/ 108383 h 331844"/>
                <a:gd name="connsiteX5" fmla="*/ 159762 w 354033"/>
                <a:gd name="connsiteY5" fmla="*/ 122691 h 331844"/>
                <a:gd name="connsiteX6" fmla="*/ 186593 w 354033"/>
                <a:gd name="connsiteY6" fmla="*/ 135063 h 331844"/>
                <a:gd name="connsiteX7" fmla="*/ 185944 w 354033"/>
                <a:gd name="connsiteY7" fmla="*/ 144207 h 331844"/>
                <a:gd name="connsiteX8" fmla="*/ 5265 w 354033"/>
                <a:gd name="connsiteY8" fmla="*/ 199180 h 331844"/>
                <a:gd name="connsiteX9" fmla="*/ 4724 w 354033"/>
                <a:gd name="connsiteY9" fmla="*/ 208217 h 331844"/>
                <a:gd name="connsiteX10" fmla="*/ 100473 w 354033"/>
                <a:gd name="connsiteY10" fmla="*/ 251249 h 331844"/>
                <a:gd name="connsiteX11" fmla="*/ 117567 w 354033"/>
                <a:gd name="connsiteY11" fmla="*/ 268246 h 331844"/>
                <a:gd name="connsiteX12" fmla="*/ 144074 w 354033"/>
                <a:gd name="connsiteY12" fmla="*/ 326555 h 331844"/>
                <a:gd name="connsiteX13" fmla="*/ 157165 w 354033"/>
                <a:gd name="connsiteY13" fmla="*/ 327953 h 331844"/>
                <a:gd name="connsiteX14" fmla="*/ 277473 w 354033"/>
                <a:gd name="connsiteY14" fmla="*/ 168197 h 331844"/>
                <a:gd name="connsiteX15" fmla="*/ 298138 w 354033"/>
                <a:gd name="connsiteY15" fmla="*/ 158945 h 331844"/>
                <a:gd name="connsiteX16" fmla="*/ 345742 w 354033"/>
                <a:gd name="connsiteY16" fmla="*/ 162603 h 33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4033" h="331844">
                  <a:moveTo>
                    <a:pt x="345634" y="162711"/>
                  </a:moveTo>
                  <a:cubicBezTo>
                    <a:pt x="352774" y="163248"/>
                    <a:pt x="355912" y="158515"/>
                    <a:pt x="352883" y="152168"/>
                  </a:cubicBezTo>
                  <a:lnTo>
                    <a:pt x="280936" y="5644"/>
                  </a:lnTo>
                  <a:cubicBezTo>
                    <a:pt x="277798" y="-703"/>
                    <a:pt x="271090" y="-1887"/>
                    <a:pt x="266005" y="3062"/>
                  </a:cubicBezTo>
                  <a:lnTo>
                    <a:pt x="157273" y="108383"/>
                  </a:lnTo>
                  <a:cubicBezTo>
                    <a:pt x="152188" y="113331"/>
                    <a:pt x="153270" y="119786"/>
                    <a:pt x="159762" y="122691"/>
                  </a:cubicBezTo>
                  <a:lnTo>
                    <a:pt x="186593" y="135063"/>
                  </a:lnTo>
                  <a:cubicBezTo>
                    <a:pt x="193084" y="138075"/>
                    <a:pt x="192760" y="142163"/>
                    <a:pt x="185944" y="144207"/>
                  </a:cubicBezTo>
                  <a:lnTo>
                    <a:pt x="5265" y="199180"/>
                  </a:lnTo>
                  <a:cubicBezTo>
                    <a:pt x="-1551" y="201224"/>
                    <a:pt x="-1768" y="205312"/>
                    <a:pt x="4724" y="208217"/>
                  </a:cubicBezTo>
                  <a:lnTo>
                    <a:pt x="100473" y="251249"/>
                  </a:lnTo>
                  <a:cubicBezTo>
                    <a:pt x="106964" y="254153"/>
                    <a:pt x="114646" y="261792"/>
                    <a:pt x="117567" y="268246"/>
                  </a:cubicBezTo>
                  <a:lnTo>
                    <a:pt x="144074" y="326555"/>
                  </a:lnTo>
                  <a:cubicBezTo>
                    <a:pt x="146995" y="333009"/>
                    <a:pt x="152837" y="333655"/>
                    <a:pt x="157165" y="327953"/>
                  </a:cubicBezTo>
                  <a:lnTo>
                    <a:pt x="277473" y="168197"/>
                  </a:lnTo>
                  <a:cubicBezTo>
                    <a:pt x="281693" y="162495"/>
                    <a:pt x="290997" y="158407"/>
                    <a:pt x="298138" y="158945"/>
                  </a:cubicBezTo>
                  <a:lnTo>
                    <a:pt x="345742" y="162603"/>
                  </a:lnTo>
                  <a:close/>
                </a:path>
              </a:pathLst>
            </a:custGeom>
            <a:solidFill>
              <a:srgbClr val="9AA338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L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9A485CD-9CD4-8772-7970-E26C74E19063}"/>
                </a:ext>
              </a:extLst>
            </p:cNvPr>
            <p:cNvSpPr/>
            <p:nvPr/>
          </p:nvSpPr>
          <p:spPr>
            <a:xfrm>
              <a:off x="11279738" y="1880586"/>
              <a:ext cx="348105" cy="334059"/>
            </a:xfrm>
            <a:custGeom>
              <a:avLst/>
              <a:gdLst>
                <a:gd name="connsiteX0" fmla="*/ 342769 w 348105"/>
                <a:gd name="connsiteY0" fmla="*/ 134690 h 334059"/>
                <a:gd name="connsiteX1" fmla="*/ 343526 w 348105"/>
                <a:gd name="connsiteY1" fmla="*/ 125438 h 334059"/>
                <a:gd name="connsiteX2" fmla="*/ 242476 w 348105"/>
                <a:gd name="connsiteY2" fmla="*/ 76489 h 334059"/>
                <a:gd name="connsiteX3" fmla="*/ 225273 w 348105"/>
                <a:gd name="connsiteY3" fmla="*/ 59276 h 334059"/>
                <a:gd name="connsiteX4" fmla="*/ 199091 w 348105"/>
                <a:gd name="connsiteY4" fmla="*/ 5271 h 334059"/>
                <a:gd name="connsiteX5" fmla="*/ 185351 w 348105"/>
                <a:gd name="connsiteY5" fmla="*/ 3765 h 334059"/>
                <a:gd name="connsiteX6" fmla="*/ 79432 w 348105"/>
                <a:gd name="connsiteY6" fmla="*/ 135335 h 334059"/>
                <a:gd name="connsiteX7" fmla="*/ 58443 w 348105"/>
                <a:gd name="connsiteY7" fmla="*/ 144372 h 334059"/>
                <a:gd name="connsiteX8" fmla="*/ 9108 w 348105"/>
                <a:gd name="connsiteY8" fmla="*/ 140606 h 334059"/>
                <a:gd name="connsiteX9" fmla="*/ 777 w 348105"/>
                <a:gd name="connsiteY9" fmla="*/ 151580 h 334059"/>
                <a:gd name="connsiteX10" fmla="*/ 68180 w 348105"/>
                <a:gd name="connsiteY10" fmla="*/ 328011 h 334059"/>
                <a:gd name="connsiteX11" fmla="*/ 82137 w 348105"/>
                <a:gd name="connsiteY11" fmla="*/ 331130 h 334059"/>
                <a:gd name="connsiteX12" fmla="*/ 200930 w 348105"/>
                <a:gd name="connsiteY12" fmla="*/ 218925 h 334059"/>
                <a:gd name="connsiteX13" fmla="*/ 198117 w 348105"/>
                <a:gd name="connsiteY13" fmla="*/ 205907 h 334059"/>
                <a:gd name="connsiteX14" fmla="*/ 163713 w 348105"/>
                <a:gd name="connsiteY14" fmla="*/ 194181 h 334059"/>
                <a:gd name="connsiteX15" fmla="*/ 163929 w 348105"/>
                <a:gd name="connsiteY15" fmla="*/ 186436 h 334059"/>
                <a:gd name="connsiteX16" fmla="*/ 342661 w 348105"/>
                <a:gd name="connsiteY16" fmla="*/ 134690 h 33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8105" h="334059">
                  <a:moveTo>
                    <a:pt x="342769" y="134690"/>
                  </a:moveTo>
                  <a:cubicBezTo>
                    <a:pt x="349585" y="132753"/>
                    <a:pt x="349909" y="128558"/>
                    <a:pt x="343526" y="125438"/>
                  </a:cubicBezTo>
                  <a:lnTo>
                    <a:pt x="242476" y="76489"/>
                  </a:lnTo>
                  <a:cubicBezTo>
                    <a:pt x="236092" y="73369"/>
                    <a:pt x="228303" y="65623"/>
                    <a:pt x="225273" y="59276"/>
                  </a:cubicBezTo>
                  <a:lnTo>
                    <a:pt x="199091" y="5271"/>
                  </a:lnTo>
                  <a:cubicBezTo>
                    <a:pt x="195953" y="-1076"/>
                    <a:pt x="189895" y="-1829"/>
                    <a:pt x="185351" y="3765"/>
                  </a:cubicBezTo>
                  <a:lnTo>
                    <a:pt x="79432" y="135335"/>
                  </a:lnTo>
                  <a:cubicBezTo>
                    <a:pt x="74996" y="140822"/>
                    <a:pt x="65583" y="144910"/>
                    <a:pt x="58443" y="144372"/>
                  </a:cubicBezTo>
                  <a:lnTo>
                    <a:pt x="9108" y="140606"/>
                  </a:lnTo>
                  <a:cubicBezTo>
                    <a:pt x="1967" y="140069"/>
                    <a:pt x="-1712" y="145017"/>
                    <a:pt x="777" y="151580"/>
                  </a:cubicBezTo>
                  <a:lnTo>
                    <a:pt x="68180" y="328011"/>
                  </a:lnTo>
                  <a:cubicBezTo>
                    <a:pt x="70668" y="334573"/>
                    <a:pt x="76943" y="336079"/>
                    <a:pt x="82137" y="331130"/>
                  </a:cubicBezTo>
                  <a:lnTo>
                    <a:pt x="200930" y="218925"/>
                  </a:lnTo>
                  <a:cubicBezTo>
                    <a:pt x="206123" y="214084"/>
                    <a:pt x="204825" y="208167"/>
                    <a:pt x="198117" y="205907"/>
                  </a:cubicBezTo>
                  <a:lnTo>
                    <a:pt x="163713" y="194181"/>
                  </a:lnTo>
                  <a:cubicBezTo>
                    <a:pt x="157005" y="191922"/>
                    <a:pt x="157113" y="188372"/>
                    <a:pt x="163929" y="186436"/>
                  </a:cubicBezTo>
                  <a:lnTo>
                    <a:pt x="342661" y="134690"/>
                  </a:lnTo>
                  <a:close/>
                </a:path>
              </a:pathLst>
            </a:custGeom>
            <a:solidFill>
              <a:schemeClr val="bg1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DEA9501-E732-4B34-63B8-87EB72D4529F}"/>
                </a:ext>
              </a:extLst>
            </p:cNvPr>
            <p:cNvSpPr/>
            <p:nvPr/>
          </p:nvSpPr>
          <p:spPr>
            <a:xfrm>
              <a:off x="10647447" y="2315427"/>
              <a:ext cx="191363" cy="47223"/>
            </a:xfrm>
            <a:custGeom>
              <a:avLst/>
              <a:gdLst>
                <a:gd name="connsiteX0" fmla="*/ 191324 w 191363"/>
                <a:gd name="connsiteY0" fmla="*/ 30011 h 47223"/>
                <a:gd name="connsiteX1" fmla="*/ 175961 w 191363"/>
                <a:gd name="connsiteY1" fmla="*/ 47224 h 47223"/>
                <a:gd name="connsiteX2" fmla="*/ 168496 w 191363"/>
                <a:gd name="connsiteY2" fmla="*/ 46363 h 47223"/>
                <a:gd name="connsiteX3" fmla="*/ 167522 w 191363"/>
                <a:gd name="connsiteY3" fmla="*/ 45718 h 47223"/>
                <a:gd name="connsiteX4" fmla="*/ 167522 w 191363"/>
                <a:gd name="connsiteY4" fmla="*/ 44427 h 47223"/>
                <a:gd name="connsiteX5" fmla="*/ 168712 w 191363"/>
                <a:gd name="connsiteY5" fmla="*/ 39908 h 47223"/>
                <a:gd name="connsiteX6" fmla="*/ 170443 w 191363"/>
                <a:gd name="connsiteY6" fmla="*/ 38940 h 47223"/>
                <a:gd name="connsiteX7" fmla="*/ 174122 w 191363"/>
                <a:gd name="connsiteY7" fmla="*/ 39478 h 47223"/>
                <a:gd name="connsiteX8" fmla="*/ 180397 w 191363"/>
                <a:gd name="connsiteY8" fmla="*/ 31840 h 47223"/>
                <a:gd name="connsiteX9" fmla="*/ 179315 w 191363"/>
                <a:gd name="connsiteY9" fmla="*/ 14627 h 47223"/>
                <a:gd name="connsiteX10" fmla="*/ 173364 w 191363"/>
                <a:gd name="connsiteY10" fmla="*/ 8818 h 47223"/>
                <a:gd name="connsiteX11" fmla="*/ 165358 w 191363"/>
                <a:gd name="connsiteY11" fmla="*/ 12153 h 47223"/>
                <a:gd name="connsiteX12" fmla="*/ 161896 w 191363"/>
                <a:gd name="connsiteY12" fmla="*/ 45072 h 47223"/>
                <a:gd name="connsiteX13" fmla="*/ 159949 w 191363"/>
                <a:gd name="connsiteY13" fmla="*/ 46793 h 47223"/>
                <a:gd name="connsiteX14" fmla="*/ 152592 w 191363"/>
                <a:gd name="connsiteY14" fmla="*/ 46793 h 47223"/>
                <a:gd name="connsiteX15" fmla="*/ 151294 w 191363"/>
                <a:gd name="connsiteY15" fmla="*/ 44642 h 47223"/>
                <a:gd name="connsiteX16" fmla="*/ 154215 w 191363"/>
                <a:gd name="connsiteY16" fmla="*/ 14842 h 47223"/>
                <a:gd name="connsiteX17" fmla="*/ 154215 w 191363"/>
                <a:gd name="connsiteY17" fmla="*/ 13229 h 47223"/>
                <a:gd name="connsiteX18" fmla="*/ 151402 w 191363"/>
                <a:gd name="connsiteY18" fmla="*/ 6989 h 47223"/>
                <a:gd name="connsiteX19" fmla="*/ 149995 w 191363"/>
                <a:gd name="connsiteY19" fmla="*/ 5698 h 47223"/>
                <a:gd name="connsiteX20" fmla="*/ 150320 w 191363"/>
                <a:gd name="connsiteY20" fmla="*/ 4622 h 47223"/>
                <a:gd name="connsiteX21" fmla="*/ 152484 w 191363"/>
                <a:gd name="connsiteY21" fmla="*/ 964 h 47223"/>
                <a:gd name="connsiteX22" fmla="*/ 155405 w 191363"/>
                <a:gd name="connsiteY22" fmla="*/ 211 h 47223"/>
                <a:gd name="connsiteX23" fmla="*/ 163303 w 191363"/>
                <a:gd name="connsiteY23" fmla="*/ 5698 h 47223"/>
                <a:gd name="connsiteX24" fmla="*/ 176827 w 191363"/>
                <a:gd name="connsiteY24" fmla="*/ 749 h 47223"/>
                <a:gd name="connsiteX25" fmla="*/ 190242 w 191363"/>
                <a:gd name="connsiteY25" fmla="*/ 14412 h 47223"/>
                <a:gd name="connsiteX26" fmla="*/ 191108 w 191363"/>
                <a:gd name="connsiteY26" fmla="*/ 30226 h 47223"/>
                <a:gd name="connsiteX27" fmla="*/ 143937 w 191363"/>
                <a:gd name="connsiteY27" fmla="*/ 23233 h 47223"/>
                <a:gd name="connsiteX28" fmla="*/ 142205 w 191363"/>
                <a:gd name="connsiteY28" fmla="*/ 25815 h 47223"/>
                <a:gd name="connsiteX29" fmla="*/ 134848 w 191363"/>
                <a:gd name="connsiteY29" fmla="*/ 29581 h 47223"/>
                <a:gd name="connsiteX30" fmla="*/ 134199 w 191363"/>
                <a:gd name="connsiteY30" fmla="*/ 29688 h 47223"/>
                <a:gd name="connsiteX31" fmla="*/ 133009 w 191363"/>
                <a:gd name="connsiteY31" fmla="*/ 28397 h 47223"/>
                <a:gd name="connsiteX32" fmla="*/ 133009 w 191363"/>
                <a:gd name="connsiteY32" fmla="*/ 3224 h 47223"/>
                <a:gd name="connsiteX33" fmla="*/ 133334 w 191363"/>
                <a:gd name="connsiteY33" fmla="*/ 1717 h 47223"/>
                <a:gd name="connsiteX34" fmla="*/ 134957 w 191363"/>
                <a:gd name="connsiteY34" fmla="*/ 1395 h 47223"/>
                <a:gd name="connsiteX35" fmla="*/ 142205 w 191363"/>
                <a:gd name="connsiteY35" fmla="*/ 1395 h 47223"/>
                <a:gd name="connsiteX36" fmla="*/ 143828 w 191363"/>
                <a:gd name="connsiteY36" fmla="*/ 2901 h 47223"/>
                <a:gd name="connsiteX37" fmla="*/ 143828 w 191363"/>
                <a:gd name="connsiteY37" fmla="*/ 23233 h 47223"/>
                <a:gd name="connsiteX38" fmla="*/ 125436 w 191363"/>
                <a:gd name="connsiteY38" fmla="*/ 44965 h 47223"/>
                <a:gd name="connsiteX39" fmla="*/ 123921 w 191363"/>
                <a:gd name="connsiteY39" fmla="*/ 46686 h 47223"/>
                <a:gd name="connsiteX40" fmla="*/ 116240 w 191363"/>
                <a:gd name="connsiteY40" fmla="*/ 46686 h 47223"/>
                <a:gd name="connsiteX41" fmla="*/ 114725 w 191363"/>
                <a:gd name="connsiteY41" fmla="*/ 46471 h 47223"/>
                <a:gd name="connsiteX42" fmla="*/ 114400 w 191363"/>
                <a:gd name="connsiteY42" fmla="*/ 45072 h 47223"/>
                <a:gd name="connsiteX43" fmla="*/ 113318 w 191363"/>
                <a:gd name="connsiteY43" fmla="*/ 14842 h 47223"/>
                <a:gd name="connsiteX44" fmla="*/ 105204 w 191363"/>
                <a:gd name="connsiteY44" fmla="*/ 8065 h 47223"/>
                <a:gd name="connsiteX45" fmla="*/ 99362 w 191363"/>
                <a:gd name="connsiteY45" fmla="*/ 9248 h 47223"/>
                <a:gd name="connsiteX46" fmla="*/ 97631 w 191363"/>
                <a:gd name="connsiteY46" fmla="*/ 44965 h 47223"/>
                <a:gd name="connsiteX47" fmla="*/ 95900 w 191363"/>
                <a:gd name="connsiteY47" fmla="*/ 46686 h 47223"/>
                <a:gd name="connsiteX48" fmla="*/ 88218 w 191363"/>
                <a:gd name="connsiteY48" fmla="*/ 46686 h 47223"/>
                <a:gd name="connsiteX49" fmla="*/ 86812 w 191363"/>
                <a:gd name="connsiteY49" fmla="*/ 46471 h 47223"/>
                <a:gd name="connsiteX50" fmla="*/ 86595 w 191363"/>
                <a:gd name="connsiteY50" fmla="*/ 45072 h 47223"/>
                <a:gd name="connsiteX51" fmla="*/ 88435 w 191363"/>
                <a:gd name="connsiteY51" fmla="*/ 9678 h 47223"/>
                <a:gd name="connsiteX52" fmla="*/ 86379 w 191363"/>
                <a:gd name="connsiteY52" fmla="*/ 6128 h 47223"/>
                <a:gd name="connsiteX53" fmla="*/ 85730 w 191363"/>
                <a:gd name="connsiteY53" fmla="*/ 4622 h 47223"/>
                <a:gd name="connsiteX54" fmla="*/ 86920 w 191363"/>
                <a:gd name="connsiteY54" fmla="*/ 3546 h 47223"/>
                <a:gd name="connsiteX55" fmla="*/ 106286 w 191363"/>
                <a:gd name="connsiteY55" fmla="*/ 534 h 47223"/>
                <a:gd name="connsiteX56" fmla="*/ 124354 w 191363"/>
                <a:gd name="connsiteY56" fmla="*/ 14842 h 47223"/>
                <a:gd name="connsiteX57" fmla="*/ 125328 w 191363"/>
                <a:gd name="connsiteY57" fmla="*/ 44857 h 47223"/>
                <a:gd name="connsiteX58" fmla="*/ 80969 w 191363"/>
                <a:gd name="connsiteY58" fmla="*/ 6343 h 47223"/>
                <a:gd name="connsiteX59" fmla="*/ 80212 w 191363"/>
                <a:gd name="connsiteY59" fmla="*/ 8065 h 47223"/>
                <a:gd name="connsiteX60" fmla="*/ 75560 w 191363"/>
                <a:gd name="connsiteY60" fmla="*/ 12260 h 47223"/>
                <a:gd name="connsiteX61" fmla="*/ 74802 w 191363"/>
                <a:gd name="connsiteY61" fmla="*/ 19253 h 47223"/>
                <a:gd name="connsiteX62" fmla="*/ 74802 w 191363"/>
                <a:gd name="connsiteY62" fmla="*/ 44749 h 47223"/>
                <a:gd name="connsiteX63" fmla="*/ 73180 w 191363"/>
                <a:gd name="connsiteY63" fmla="*/ 46686 h 47223"/>
                <a:gd name="connsiteX64" fmla="*/ 65823 w 191363"/>
                <a:gd name="connsiteY64" fmla="*/ 46686 h 47223"/>
                <a:gd name="connsiteX65" fmla="*/ 64308 w 191363"/>
                <a:gd name="connsiteY65" fmla="*/ 46256 h 47223"/>
                <a:gd name="connsiteX66" fmla="*/ 63983 w 191363"/>
                <a:gd name="connsiteY66" fmla="*/ 44749 h 47223"/>
                <a:gd name="connsiteX67" fmla="*/ 63983 w 191363"/>
                <a:gd name="connsiteY67" fmla="*/ 27106 h 47223"/>
                <a:gd name="connsiteX68" fmla="*/ 65065 w 191363"/>
                <a:gd name="connsiteY68" fmla="*/ 16563 h 47223"/>
                <a:gd name="connsiteX69" fmla="*/ 69609 w 191363"/>
                <a:gd name="connsiteY69" fmla="*/ 9786 h 47223"/>
                <a:gd name="connsiteX70" fmla="*/ 66580 w 191363"/>
                <a:gd name="connsiteY70" fmla="*/ 9894 h 47223"/>
                <a:gd name="connsiteX71" fmla="*/ 58574 w 191363"/>
                <a:gd name="connsiteY71" fmla="*/ 8603 h 47223"/>
                <a:gd name="connsiteX72" fmla="*/ 57492 w 191363"/>
                <a:gd name="connsiteY72" fmla="*/ 7850 h 47223"/>
                <a:gd name="connsiteX73" fmla="*/ 57600 w 191363"/>
                <a:gd name="connsiteY73" fmla="*/ 6666 h 47223"/>
                <a:gd name="connsiteX74" fmla="*/ 59223 w 191363"/>
                <a:gd name="connsiteY74" fmla="*/ 1395 h 47223"/>
                <a:gd name="connsiteX75" fmla="*/ 60738 w 191363"/>
                <a:gd name="connsiteY75" fmla="*/ 964 h 47223"/>
                <a:gd name="connsiteX76" fmla="*/ 69934 w 191363"/>
                <a:gd name="connsiteY76" fmla="*/ 2363 h 47223"/>
                <a:gd name="connsiteX77" fmla="*/ 78156 w 191363"/>
                <a:gd name="connsiteY77" fmla="*/ 1502 h 47223"/>
                <a:gd name="connsiteX78" fmla="*/ 79671 w 191363"/>
                <a:gd name="connsiteY78" fmla="*/ 2578 h 47223"/>
                <a:gd name="connsiteX79" fmla="*/ 80861 w 191363"/>
                <a:gd name="connsiteY79" fmla="*/ 6559 h 47223"/>
                <a:gd name="connsiteX80" fmla="*/ 52407 w 191363"/>
                <a:gd name="connsiteY80" fmla="*/ 44857 h 47223"/>
                <a:gd name="connsiteX81" fmla="*/ 50676 w 191363"/>
                <a:gd name="connsiteY81" fmla="*/ 46793 h 47223"/>
                <a:gd name="connsiteX82" fmla="*/ 43319 w 191363"/>
                <a:gd name="connsiteY82" fmla="*/ 46793 h 47223"/>
                <a:gd name="connsiteX83" fmla="*/ 41480 w 191363"/>
                <a:gd name="connsiteY83" fmla="*/ 44857 h 47223"/>
                <a:gd name="connsiteX84" fmla="*/ 41480 w 191363"/>
                <a:gd name="connsiteY84" fmla="*/ 3331 h 47223"/>
                <a:gd name="connsiteX85" fmla="*/ 43427 w 191363"/>
                <a:gd name="connsiteY85" fmla="*/ 1395 h 47223"/>
                <a:gd name="connsiteX86" fmla="*/ 50676 w 191363"/>
                <a:gd name="connsiteY86" fmla="*/ 1395 h 47223"/>
                <a:gd name="connsiteX87" fmla="*/ 52407 w 191363"/>
                <a:gd name="connsiteY87" fmla="*/ 3331 h 47223"/>
                <a:gd name="connsiteX88" fmla="*/ 52407 w 191363"/>
                <a:gd name="connsiteY88" fmla="*/ 44857 h 47223"/>
                <a:gd name="connsiteX89" fmla="*/ 33041 w 191363"/>
                <a:gd name="connsiteY89" fmla="*/ 45395 h 47223"/>
                <a:gd name="connsiteX90" fmla="*/ 31851 w 191363"/>
                <a:gd name="connsiteY90" fmla="*/ 46686 h 47223"/>
                <a:gd name="connsiteX91" fmla="*/ 23304 w 191363"/>
                <a:gd name="connsiteY91" fmla="*/ 46686 h 47223"/>
                <a:gd name="connsiteX92" fmla="*/ 22113 w 191363"/>
                <a:gd name="connsiteY92" fmla="*/ 45395 h 47223"/>
                <a:gd name="connsiteX93" fmla="*/ 22113 w 191363"/>
                <a:gd name="connsiteY93" fmla="*/ 17209 h 47223"/>
                <a:gd name="connsiteX94" fmla="*/ 13134 w 191363"/>
                <a:gd name="connsiteY94" fmla="*/ 7957 h 47223"/>
                <a:gd name="connsiteX95" fmla="*/ 4046 w 191363"/>
                <a:gd name="connsiteY95" fmla="*/ 10109 h 47223"/>
                <a:gd name="connsiteX96" fmla="*/ 2206 w 191363"/>
                <a:gd name="connsiteY96" fmla="*/ 9786 h 47223"/>
                <a:gd name="connsiteX97" fmla="*/ 259 w 191363"/>
                <a:gd name="connsiteY97" fmla="*/ 5375 h 47223"/>
                <a:gd name="connsiteX98" fmla="*/ 42 w 191363"/>
                <a:gd name="connsiteY98" fmla="*/ 4192 h 47223"/>
                <a:gd name="connsiteX99" fmla="*/ 1016 w 191363"/>
                <a:gd name="connsiteY99" fmla="*/ 3439 h 47223"/>
                <a:gd name="connsiteX100" fmla="*/ 15189 w 191363"/>
                <a:gd name="connsiteY100" fmla="*/ 642 h 47223"/>
                <a:gd name="connsiteX101" fmla="*/ 33041 w 191363"/>
                <a:gd name="connsiteY101" fmla="*/ 17747 h 47223"/>
                <a:gd name="connsiteX102" fmla="*/ 33041 w 191363"/>
                <a:gd name="connsiteY102" fmla="*/ 45502 h 4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91363" h="47223">
                  <a:moveTo>
                    <a:pt x="191324" y="30011"/>
                  </a:moveTo>
                  <a:cubicBezTo>
                    <a:pt x="191865" y="41522"/>
                    <a:pt x="186780" y="47224"/>
                    <a:pt x="175961" y="47224"/>
                  </a:cubicBezTo>
                  <a:cubicBezTo>
                    <a:pt x="172607" y="47224"/>
                    <a:pt x="170119" y="46901"/>
                    <a:pt x="168496" y="46363"/>
                  </a:cubicBezTo>
                  <a:cubicBezTo>
                    <a:pt x="167955" y="46148"/>
                    <a:pt x="167630" y="45933"/>
                    <a:pt x="167522" y="45718"/>
                  </a:cubicBezTo>
                  <a:cubicBezTo>
                    <a:pt x="167414" y="45502"/>
                    <a:pt x="167414" y="45072"/>
                    <a:pt x="167522" y="44427"/>
                  </a:cubicBezTo>
                  <a:lnTo>
                    <a:pt x="168712" y="39908"/>
                  </a:lnTo>
                  <a:cubicBezTo>
                    <a:pt x="168929" y="39048"/>
                    <a:pt x="169578" y="38725"/>
                    <a:pt x="170443" y="38940"/>
                  </a:cubicBezTo>
                  <a:cubicBezTo>
                    <a:pt x="171958" y="39263"/>
                    <a:pt x="173148" y="39478"/>
                    <a:pt x="174122" y="39478"/>
                  </a:cubicBezTo>
                  <a:cubicBezTo>
                    <a:pt x="178558" y="39478"/>
                    <a:pt x="180721" y="36896"/>
                    <a:pt x="180397" y="31840"/>
                  </a:cubicBezTo>
                  <a:lnTo>
                    <a:pt x="179315" y="14627"/>
                  </a:lnTo>
                  <a:cubicBezTo>
                    <a:pt x="179099" y="10754"/>
                    <a:pt x="177151" y="8818"/>
                    <a:pt x="173364" y="8818"/>
                  </a:cubicBezTo>
                  <a:cubicBezTo>
                    <a:pt x="170227" y="8818"/>
                    <a:pt x="167522" y="9894"/>
                    <a:pt x="165358" y="12153"/>
                  </a:cubicBezTo>
                  <a:lnTo>
                    <a:pt x="161896" y="45072"/>
                  </a:lnTo>
                  <a:cubicBezTo>
                    <a:pt x="161896" y="46148"/>
                    <a:pt x="161139" y="46793"/>
                    <a:pt x="159949" y="46793"/>
                  </a:cubicBezTo>
                  <a:lnTo>
                    <a:pt x="152592" y="46793"/>
                  </a:lnTo>
                  <a:cubicBezTo>
                    <a:pt x="151510" y="46793"/>
                    <a:pt x="151077" y="46040"/>
                    <a:pt x="151294" y="44642"/>
                  </a:cubicBezTo>
                  <a:lnTo>
                    <a:pt x="154215" y="14842"/>
                  </a:lnTo>
                  <a:cubicBezTo>
                    <a:pt x="154215" y="14304"/>
                    <a:pt x="154215" y="13766"/>
                    <a:pt x="154215" y="13229"/>
                  </a:cubicBezTo>
                  <a:cubicBezTo>
                    <a:pt x="154215" y="10216"/>
                    <a:pt x="153241" y="8172"/>
                    <a:pt x="151402" y="6989"/>
                  </a:cubicBezTo>
                  <a:cubicBezTo>
                    <a:pt x="150428" y="6451"/>
                    <a:pt x="149995" y="6021"/>
                    <a:pt x="149995" y="5698"/>
                  </a:cubicBezTo>
                  <a:cubicBezTo>
                    <a:pt x="149995" y="5483"/>
                    <a:pt x="150103" y="5052"/>
                    <a:pt x="150320" y="4622"/>
                  </a:cubicBezTo>
                  <a:lnTo>
                    <a:pt x="152484" y="964"/>
                  </a:lnTo>
                  <a:cubicBezTo>
                    <a:pt x="153025" y="-4"/>
                    <a:pt x="153998" y="-219"/>
                    <a:pt x="155405" y="211"/>
                  </a:cubicBezTo>
                  <a:cubicBezTo>
                    <a:pt x="158867" y="1180"/>
                    <a:pt x="161463" y="3008"/>
                    <a:pt x="163303" y="5698"/>
                  </a:cubicBezTo>
                  <a:cubicBezTo>
                    <a:pt x="166548" y="2363"/>
                    <a:pt x="170984" y="749"/>
                    <a:pt x="176827" y="749"/>
                  </a:cubicBezTo>
                  <a:cubicBezTo>
                    <a:pt x="185374" y="749"/>
                    <a:pt x="189810" y="5268"/>
                    <a:pt x="190242" y="14412"/>
                  </a:cubicBezTo>
                  <a:lnTo>
                    <a:pt x="191108" y="30226"/>
                  </a:lnTo>
                  <a:close/>
                  <a:moveTo>
                    <a:pt x="143937" y="23233"/>
                  </a:moveTo>
                  <a:cubicBezTo>
                    <a:pt x="143937" y="24417"/>
                    <a:pt x="143396" y="25277"/>
                    <a:pt x="142205" y="25815"/>
                  </a:cubicBezTo>
                  <a:lnTo>
                    <a:pt x="134848" y="29581"/>
                  </a:lnTo>
                  <a:cubicBezTo>
                    <a:pt x="134848" y="29581"/>
                    <a:pt x="134416" y="29688"/>
                    <a:pt x="134199" y="29688"/>
                  </a:cubicBezTo>
                  <a:cubicBezTo>
                    <a:pt x="133442" y="29688"/>
                    <a:pt x="133009" y="29258"/>
                    <a:pt x="133009" y="28397"/>
                  </a:cubicBezTo>
                  <a:lnTo>
                    <a:pt x="133009" y="3224"/>
                  </a:lnTo>
                  <a:cubicBezTo>
                    <a:pt x="133009" y="2471"/>
                    <a:pt x="133009" y="1933"/>
                    <a:pt x="133334" y="1717"/>
                  </a:cubicBezTo>
                  <a:cubicBezTo>
                    <a:pt x="133550" y="1502"/>
                    <a:pt x="134091" y="1395"/>
                    <a:pt x="134957" y="1395"/>
                  </a:cubicBezTo>
                  <a:lnTo>
                    <a:pt x="142205" y="1395"/>
                  </a:lnTo>
                  <a:cubicBezTo>
                    <a:pt x="143287" y="1395"/>
                    <a:pt x="143828" y="1933"/>
                    <a:pt x="143828" y="2901"/>
                  </a:cubicBezTo>
                  <a:lnTo>
                    <a:pt x="143828" y="23233"/>
                  </a:lnTo>
                  <a:close/>
                  <a:moveTo>
                    <a:pt x="125436" y="44965"/>
                  </a:moveTo>
                  <a:cubicBezTo>
                    <a:pt x="125436" y="46148"/>
                    <a:pt x="125003" y="46686"/>
                    <a:pt x="123921" y="46686"/>
                  </a:cubicBezTo>
                  <a:lnTo>
                    <a:pt x="116240" y="46686"/>
                  </a:lnTo>
                  <a:cubicBezTo>
                    <a:pt x="115482" y="46686"/>
                    <a:pt x="114941" y="46686"/>
                    <a:pt x="114725" y="46471"/>
                  </a:cubicBezTo>
                  <a:cubicBezTo>
                    <a:pt x="114509" y="46363"/>
                    <a:pt x="114400" y="45825"/>
                    <a:pt x="114400" y="45072"/>
                  </a:cubicBezTo>
                  <a:lnTo>
                    <a:pt x="113318" y="14842"/>
                  </a:lnTo>
                  <a:cubicBezTo>
                    <a:pt x="113210" y="10324"/>
                    <a:pt x="110505" y="8065"/>
                    <a:pt x="105204" y="8065"/>
                  </a:cubicBezTo>
                  <a:cubicBezTo>
                    <a:pt x="103149" y="8065"/>
                    <a:pt x="101309" y="8495"/>
                    <a:pt x="99362" y="9248"/>
                  </a:cubicBezTo>
                  <a:lnTo>
                    <a:pt x="97631" y="44965"/>
                  </a:lnTo>
                  <a:cubicBezTo>
                    <a:pt x="97631" y="46040"/>
                    <a:pt x="96982" y="46686"/>
                    <a:pt x="95900" y="46686"/>
                  </a:cubicBezTo>
                  <a:lnTo>
                    <a:pt x="88218" y="46686"/>
                  </a:lnTo>
                  <a:cubicBezTo>
                    <a:pt x="87461" y="46686"/>
                    <a:pt x="87028" y="46686"/>
                    <a:pt x="86812" y="46471"/>
                  </a:cubicBezTo>
                  <a:cubicBezTo>
                    <a:pt x="86595" y="46256"/>
                    <a:pt x="86487" y="45825"/>
                    <a:pt x="86595" y="45072"/>
                  </a:cubicBezTo>
                  <a:lnTo>
                    <a:pt x="88435" y="9678"/>
                  </a:lnTo>
                  <a:lnTo>
                    <a:pt x="86379" y="6128"/>
                  </a:lnTo>
                  <a:cubicBezTo>
                    <a:pt x="85946" y="5375"/>
                    <a:pt x="85730" y="4945"/>
                    <a:pt x="85730" y="4622"/>
                  </a:cubicBezTo>
                  <a:cubicBezTo>
                    <a:pt x="85730" y="4192"/>
                    <a:pt x="86163" y="3869"/>
                    <a:pt x="86920" y="3546"/>
                  </a:cubicBezTo>
                  <a:cubicBezTo>
                    <a:pt x="91788" y="1502"/>
                    <a:pt x="98280" y="534"/>
                    <a:pt x="106286" y="534"/>
                  </a:cubicBezTo>
                  <a:cubicBezTo>
                    <a:pt x="117971" y="534"/>
                    <a:pt x="124029" y="5268"/>
                    <a:pt x="124354" y="14842"/>
                  </a:cubicBezTo>
                  <a:lnTo>
                    <a:pt x="125328" y="44857"/>
                  </a:lnTo>
                  <a:close/>
                  <a:moveTo>
                    <a:pt x="80969" y="6343"/>
                  </a:moveTo>
                  <a:cubicBezTo>
                    <a:pt x="81186" y="7096"/>
                    <a:pt x="80969" y="7634"/>
                    <a:pt x="80212" y="8065"/>
                  </a:cubicBezTo>
                  <a:cubicBezTo>
                    <a:pt x="77724" y="9248"/>
                    <a:pt x="76209" y="10647"/>
                    <a:pt x="75560" y="12260"/>
                  </a:cubicBezTo>
                  <a:cubicBezTo>
                    <a:pt x="75019" y="13444"/>
                    <a:pt x="74802" y="15810"/>
                    <a:pt x="74802" y="19253"/>
                  </a:cubicBezTo>
                  <a:lnTo>
                    <a:pt x="74802" y="44749"/>
                  </a:lnTo>
                  <a:cubicBezTo>
                    <a:pt x="74802" y="46040"/>
                    <a:pt x="74261" y="46686"/>
                    <a:pt x="73180" y="46686"/>
                  </a:cubicBezTo>
                  <a:lnTo>
                    <a:pt x="65823" y="46686"/>
                  </a:lnTo>
                  <a:cubicBezTo>
                    <a:pt x="65065" y="46686"/>
                    <a:pt x="64524" y="46578"/>
                    <a:pt x="64308" y="46256"/>
                  </a:cubicBezTo>
                  <a:cubicBezTo>
                    <a:pt x="64092" y="45933"/>
                    <a:pt x="63983" y="45502"/>
                    <a:pt x="63983" y="44749"/>
                  </a:cubicBezTo>
                  <a:lnTo>
                    <a:pt x="63983" y="27106"/>
                  </a:lnTo>
                  <a:cubicBezTo>
                    <a:pt x="63983" y="22480"/>
                    <a:pt x="64308" y="18930"/>
                    <a:pt x="65065" y="16563"/>
                  </a:cubicBezTo>
                  <a:cubicBezTo>
                    <a:pt x="65931" y="13659"/>
                    <a:pt x="67445" y="11400"/>
                    <a:pt x="69609" y="9786"/>
                  </a:cubicBezTo>
                  <a:cubicBezTo>
                    <a:pt x="68852" y="9786"/>
                    <a:pt x="67878" y="9894"/>
                    <a:pt x="66580" y="9894"/>
                  </a:cubicBezTo>
                  <a:cubicBezTo>
                    <a:pt x="63118" y="9894"/>
                    <a:pt x="60521" y="9463"/>
                    <a:pt x="58574" y="8603"/>
                  </a:cubicBezTo>
                  <a:cubicBezTo>
                    <a:pt x="57925" y="8280"/>
                    <a:pt x="57600" y="8065"/>
                    <a:pt x="57492" y="7850"/>
                  </a:cubicBezTo>
                  <a:cubicBezTo>
                    <a:pt x="57492" y="7634"/>
                    <a:pt x="57492" y="7204"/>
                    <a:pt x="57600" y="6666"/>
                  </a:cubicBezTo>
                  <a:lnTo>
                    <a:pt x="59223" y="1395"/>
                  </a:lnTo>
                  <a:cubicBezTo>
                    <a:pt x="59223" y="1395"/>
                    <a:pt x="59872" y="749"/>
                    <a:pt x="60738" y="964"/>
                  </a:cubicBezTo>
                  <a:cubicBezTo>
                    <a:pt x="64524" y="1933"/>
                    <a:pt x="67662" y="2363"/>
                    <a:pt x="69934" y="2363"/>
                  </a:cubicBezTo>
                  <a:cubicBezTo>
                    <a:pt x="72963" y="2363"/>
                    <a:pt x="75776" y="2040"/>
                    <a:pt x="78156" y="1502"/>
                  </a:cubicBezTo>
                  <a:cubicBezTo>
                    <a:pt x="78914" y="1287"/>
                    <a:pt x="79346" y="1717"/>
                    <a:pt x="79671" y="2578"/>
                  </a:cubicBezTo>
                  <a:lnTo>
                    <a:pt x="80861" y="6559"/>
                  </a:lnTo>
                  <a:close/>
                  <a:moveTo>
                    <a:pt x="52407" y="44857"/>
                  </a:moveTo>
                  <a:cubicBezTo>
                    <a:pt x="52407" y="46148"/>
                    <a:pt x="51866" y="46793"/>
                    <a:pt x="50676" y="46793"/>
                  </a:cubicBezTo>
                  <a:lnTo>
                    <a:pt x="43319" y="46793"/>
                  </a:lnTo>
                  <a:cubicBezTo>
                    <a:pt x="42129" y="46793"/>
                    <a:pt x="41480" y="46148"/>
                    <a:pt x="41480" y="44857"/>
                  </a:cubicBezTo>
                  <a:lnTo>
                    <a:pt x="41480" y="3331"/>
                  </a:lnTo>
                  <a:cubicBezTo>
                    <a:pt x="41480" y="2040"/>
                    <a:pt x="42129" y="1395"/>
                    <a:pt x="43427" y="1395"/>
                  </a:cubicBezTo>
                  <a:lnTo>
                    <a:pt x="50676" y="1395"/>
                  </a:lnTo>
                  <a:cubicBezTo>
                    <a:pt x="51758" y="1395"/>
                    <a:pt x="52407" y="2040"/>
                    <a:pt x="52407" y="3331"/>
                  </a:cubicBezTo>
                  <a:lnTo>
                    <a:pt x="52407" y="44857"/>
                  </a:lnTo>
                  <a:close/>
                  <a:moveTo>
                    <a:pt x="33041" y="45395"/>
                  </a:moveTo>
                  <a:cubicBezTo>
                    <a:pt x="33041" y="46256"/>
                    <a:pt x="32608" y="46686"/>
                    <a:pt x="31851" y="46686"/>
                  </a:cubicBezTo>
                  <a:lnTo>
                    <a:pt x="23304" y="46686"/>
                  </a:lnTo>
                  <a:cubicBezTo>
                    <a:pt x="22546" y="46686"/>
                    <a:pt x="22113" y="46256"/>
                    <a:pt x="22113" y="45395"/>
                  </a:cubicBezTo>
                  <a:lnTo>
                    <a:pt x="22113" y="17209"/>
                  </a:lnTo>
                  <a:cubicBezTo>
                    <a:pt x="22113" y="11077"/>
                    <a:pt x="19084" y="7957"/>
                    <a:pt x="13134" y="7957"/>
                  </a:cubicBezTo>
                  <a:cubicBezTo>
                    <a:pt x="10104" y="7957"/>
                    <a:pt x="7075" y="8710"/>
                    <a:pt x="4046" y="10109"/>
                  </a:cubicBezTo>
                  <a:cubicBezTo>
                    <a:pt x="3180" y="10539"/>
                    <a:pt x="2531" y="10431"/>
                    <a:pt x="2206" y="9786"/>
                  </a:cubicBezTo>
                  <a:lnTo>
                    <a:pt x="259" y="5375"/>
                  </a:lnTo>
                  <a:cubicBezTo>
                    <a:pt x="42" y="4837"/>
                    <a:pt x="-66" y="4407"/>
                    <a:pt x="42" y="4192"/>
                  </a:cubicBezTo>
                  <a:cubicBezTo>
                    <a:pt x="42" y="3977"/>
                    <a:pt x="475" y="3761"/>
                    <a:pt x="1016" y="3439"/>
                  </a:cubicBezTo>
                  <a:cubicBezTo>
                    <a:pt x="4262" y="1502"/>
                    <a:pt x="9022" y="642"/>
                    <a:pt x="15189" y="642"/>
                  </a:cubicBezTo>
                  <a:cubicBezTo>
                    <a:pt x="27090" y="642"/>
                    <a:pt x="33041" y="6343"/>
                    <a:pt x="33041" y="17747"/>
                  </a:cubicBezTo>
                  <a:lnTo>
                    <a:pt x="33041" y="45502"/>
                  </a:lnTo>
                  <a:close/>
                </a:path>
              </a:pathLst>
            </a:custGeom>
            <a:solidFill>
              <a:schemeClr val="bg1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D849F26-7366-B4B3-5F8F-EAC5EBCCBD42}"/>
                </a:ext>
              </a:extLst>
            </p:cNvPr>
            <p:cNvSpPr/>
            <p:nvPr/>
          </p:nvSpPr>
          <p:spPr>
            <a:xfrm>
              <a:off x="10476663" y="2378895"/>
              <a:ext cx="362973" cy="75198"/>
            </a:xfrm>
            <a:custGeom>
              <a:avLst/>
              <a:gdLst>
                <a:gd name="connsiteX0" fmla="*/ 362541 w 362973"/>
                <a:gd name="connsiteY0" fmla="*/ 57555 h 75198"/>
                <a:gd name="connsiteX1" fmla="*/ 362974 w 362973"/>
                <a:gd name="connsiteY1" fmla="*/ 58954 h 75198"/>
                <a:gd name="connsiteX2" fmla="*/ 362108 w 362973"/>
                <a:gd name="connsiteY2" fmla="*/ 59922 h 75198"/>
                <a:gd name="connsiteX3" fmla="*/ 353453 w 362973"/>
                <a:gd name="connsiteY3" fmla="*/ 59922 h 75198"/>
                <a:gd name="connsiteX4" fmla="*/ 351073 w 362973"/>
                <a:gd name="connsiteY4" fmla="*/ 58631 h 75198"/>
                <a:gd name="connsiteX5" fmla="*/ 336683 w 362973"/>
                <a:gd name="connsiteY5" fmla="*/ 36577 h 75198"/>
                <a:gd name="connsiteX6" fmla="*/ 335168 w 362973"/>
                <a:gd name="connsiteY6" fmla="*/ 41203 h 75198"/>
                <a:gd name="connsiteX7" fmla="*/ 333221 w 362973"/>
                <a:gd name="connsiteY7" fmla="*/ 58416 h 75198"/>
                <a:gd name="connsiteX8" fmla="*/ 332680 w 362973"/>
                <a:gd name="connsiteY8" fmla="*/ 59599 h 75198"/>
                <a:gd name="connsiteX9" fmla="*/ 331382 w 362973"/>
                <a:gd name="connsiteY9" fmla="*/ 59922 h 75198"/>
                <a:gd name="connsiteX10" fmla="*/ 324025 w 362973"/>
                <a:gd name="connsiteY10" fmla="*/ 59922 h 75198"/>
                <a:gd name="connsiteX11" fmla="*/ 322835 w 362973"/>
                <a:gd name="connsiteY11" fmla="*/ 58308 h 75198"/>
                <a:gd name="connsiteX12" fmla="*/ 324782 w 362973"/>
                <a:gd name="connsiteY12" fmla="*/ 43140 h 75198"/>
                <a:gd name="connsiteX13" fmla="*/ 332464 w 362973"/>
                <a:gd name="connsiteY13" fmla="*/ 31521 h 75198"/>
                <a:gd name="connsiteX14" fmla="*/ 322726 w 362973"/>
                <a:gd name="connsiteY14" fmla="*/ 16998 h 75198"/>
                <a:gd name="connsiteX15" fmla="*/ 322294 w 362973"/>
                <a:gd name="connsiteY15" fmla="*/ 15707 h 75198"/>
                <a:gd name="connsiteX16" fmla="*/ 323267 w 362973"/>
                <a:gd name="connsiteY16" fmla="*/ 14631 h 75198"/>
                <a:gd name="connsiteX17" fmla="*/ 331598 w 362973"/>
                <a:gd name="connsiteY17" fmla="*/ 14631 h 75198"/>
                <a:gd name="connsiteX18" fmla="*/ 334087 w 362973"/>
                <a:gd name="connsiteY18" fmla="*/ 15814 h 75198"/>
                <a:gd name="connsiteX19" fmla="*/ 346961 w 362973"/>
                <a:gd name="connsiteY19" fmla="*/ 34748 h 75198"/>
                <a:gd name="connsiteX20" fmla="*/ 348584 w 362973"/>
                <a:gd name="connsiteY20" fmla="*/ 30660 h 75198"/>
                <a:gd name="connsiteX21" fmla="*/ 350099 w 362973"/>
                <a:gd name="connsiteY21" fmla="*/ 16029 h 75198"/>
                <a:gd name="connsiteX22" fmla="*/ 351830 w 362973"/>
                <a:gd name="connsiteY22" fmla="*/ 14631 h 75198"/>
                <a:gd name="connsiteX23" fmla="*/ 359295 w 362973"/>
                <a:gd name="connsiteY23" fmla="*/ 14631 h 75198"/>
                <a:gd name="connsiteX24" fmla="*/ 360702 w 362973"/>
                <a:gd name="connsiteY24" fmla="*/ 16567 h 75198"/>
                <a:gd name="connsiteX25" fmla="*/ 359295 w 362973"/>
                <a:gd name="connsiteY25" fmla="*/ 27971 h 75198"/>
                <a:gd name="connsiteX26" fmla="*/ 350423 w 362973"/>
                <a:gd name="connsiteY26" fmla="*/ 39912 h 75198"/>
                <a:gd name="connsiteX27" fmla="*/ 362324 w 362973"/>
                <a:gd name="connsiteY27" fmla="*/ 57663 h 75198"/>
                <a:gd name="connsiteX28" fmla="*/ 312448 w 362973"/>
                <a:gd name="connsiteY28" fmla="*/ 14523 h 75198"/>
                <a:gd name="connsiteX29" fmla="*/ 316668 w 362973"/>
                <a:gd name="connsiteY29" fmla="*/ 19364 h 75198"/>
                <a:gd name="connsiteX30" fmla="*/ 314071 w 362973"/>
                <a:gd name="connsiteY30" fmla="*/ 40450 h 75198"/>
                <a:gd name="connsiteX31" fmla="*/ 308012 w 362973"/>
                <a:gd name="connsiteY31" fmla="*/ 54113 h 75198"/>
                <a:gd name="connsiteX32" fmla="*/ 292649 w 362973"/>
                <a:gd name="connsiteY32" fmla="*/ 60998 h 75198"/>
                <a:gd name="connsiteX33" fmla="*/ 291135 w 362973"/>
                <a:gd name="connsiteY33" fmla="*/ 60890 h 75198"/>
                <a:gd name="connsiteX34" fmla="*/ 290594 w 362973"/>
                <a:gd name="connsiteY34" fmla="*/ 59707 h 75198"/>
                <a:gd name="connsiteX35" fmla="*/ 289836 w 362973"/>
                <a:gd name="connsiteY35" fmla="*/ 55296 h 75198"/>
                <a:gd name="connsiteX36" fmla="*/ 289836 w 362973"/>
                <a:gd name="connsiteY36" fmla="*/ 53898 h 75198"/>
                <a:gd name="connsiteX37" fmla="*/ 291135 w 362973"/>
                <a:gd name="connsiteY37" fmla="*/ 53467 h 75198"/>
                <a:gd name="connsiteX38" fmla="*/ 303036 w 362973"/>
                <a:gd name="connsiteY38" fmla="*/ 42386 h 75198"/>
                <a:gd name="connsiteX39" fmla="*/ 305091 w 362973"/>
                <a:gd name="connsiteY39" fmla="*/ 22592 h 75198"/>
                <a:gd name="connsiteX40" fmla="*/ 284102 w 362973"/>
                <a:gd name="connsiteY40" fmla="*/ 22592 h 75198"/>
                <a:gd name="connsiteX41" fmla="*/ 282155 w 362973"/>
                <a:gd name="connsiteY41" fmla="*/ 20763 h 75198"/>
                <a:gd name="connsiteX42" fmla="*/ 282155 w 362973"/>
                <a:gd name="connsiteY42" fmla="*/ 2152 h 75198"/>
                <a:gd name="connsiteX43" fmla="*/ 282371 w 362973"/>
                <a:gd name="connsiteY43" fmla="*/ 430 h 75198"/>
                <a:gd name="connsiteX44" fmla="*/ 283778 w 362973"/>
                <a:gd name="connsiteY44" fmla="*/ 0 h 75198"/>
                <a:gd name="connsiteX45" fmla="*/ 291026 w 362973"/>
                <a:gd name="connsiteY45" fmla="*/ 0 h 75198"/>
                <a:gd name="connsiteX46" fmla="*/ 292649 w 362973"/>
                <a:gd name="connsiteY46" fmla="*/ 1614 h 75198"/>
                <a:gd name="connsiteX47" fmla="*/ 292649 w 362973"/>
                <a:gd name="connsiteY47" fmla="*/ 14738 h 75198"/>
                <a:gd name="connsiteX48" fmla="*/ 312340 w 362973"/>
                <a:gd name="connsiteY48" fmla="*/ 14738 h 75198"/>
                <a:gd name="connsiteX49" fmla="*/ 251212 w 362973"/>
                <a:gd name="connsiteY49" fmla="*/ 73047 h 75198"/>
                <a:gd name="connsiteX50" fmla="*/ 249048 w 362973"/>
                <a:gd name="connsiteY50" fmla="*/ 75198 h 75198"/>
                <a:gd name="connsiteX51" fmla="*/ 242557 w 362973"/>
                <a:gd name="connsiteY51" fmla="*/ 75198 h 75198"/>
                <a:gd name="connsiteX52" fmla="*/ 240501 w 362973"/>
                <a:gd name="connsiteY52" fmla="*/ 73047 h 75198"/>
                <a:gd name="connsiteX53" fmla="*/ 240501 w 362973"/>
                <a:gd name="connsiteY53" fmla="*/ 32812 h 75198"/>
                <a:gd name="connsiteX54" fmla="*/ 242124 w 362973"/>
                <a:gd name="connsiteY54" fmla="*/ 30660 h 75198"/>
                <a:gd name="connsiteX55" fmla="*/ 248940 w 362973"/>
                <a:gd name="connsiteY55" fmla="*/ 30660 h 75198"/>
                <a:gd name="connsiteX56" fmla="*/ 251104 w 362973"/>
                <a:gd name="connsiteY56" fmla="*/ 32704 h 75198"/>
                <a:gd name="connsiteX57" fmla="*/ 251104 w 362973"/>
                <a:gd name="connsiteY57" fmla="*/ 73047 h 75198"/>
                <a:gd name="connsiteX58" fmla="*/ 271985 w 362973"/>
                <a:gd name="connsiteY58" fmla="*/ 16460 h 75198"/>
                <a:gd name="connsiteX59" fmla="*/ 278044 w 362973"/>
                <a:gd name="connsiteY59" fmla="*/ 29154 h 75198"/>
                <a:gd name="connsiteX60" fmla="*/ 273824 w 362973"/>
                <a:gd name="connsiteY60" fmla="*/ 50240 h 75198"/>
                <a:gd name="connsiteX61" fmla="*/ 260300 w 362973"/>
                <a:gd name="connsiteY61" fmla="*/ 60137 h 75198"/>
                <a:gd name="connsiteX62" fmla="*/ 256189 w 362973"/>
                <a:gd name="connsiteY62" fmla="*/ 59492 h 75198"/>
                <a:gd name="connsiteX63" fmla="*/ 255432 w 362973"/>
                <a:gd name="connsiteY63" fmla="*/ 57663 h 75198"/>
                <a:gd name="connsiteX64" fmla="*/ 256081 w 362973"/>
                <a:gd name="connsiteY64" fmla="*/ 53360 h 75198"/>
                <a:gd name="connsiteX65" fmla="*/ 257595 w 362973"/>
                <a:gd name="connsiteY65" fmla="*/ 52499 h 75198"/>
                <a:gd name="connsiteX66" fmla="*/ 259110 w 362973"/>
                <a:gd name="connsiteY66" fmla="*/ 52714 h 75198"/>
                <a:gd name="connsiteX67" fmla="*/ 264844 w 362973"/>
                <a:gd name="connsiteY67" fmla="*/ 45506 h 75198"/>
                <a:gd name="connsiteX68" fmla="*/ 266683 w 362973"/>
                <a:gd name="connsiteY68" fmla="*/ 30445 h 75198"/>
                <a:gd name="connsiteX69" fmla="*/ 263762 w 362973"/>
                <a:gd name="connsiteY69" fmla="*/ 23345 h 75198"/>
                <a:gd name="connsiteX70" fmla="*/ 255432 w 362973"/>
                <a:gd name="connsiteY70" fmla="*/ 21516 h 75198"/>
                <a:gd name="connsiteX71" fmla="*/ 243206 w 362973"/>
                <a:gd name="connsiteY71" fmla="*/ 23452 h 75198"/>
                <a:gd name="connsiteX72" fmla="*/ 242016 w 362973"/>
                <a:gd name="connsiteY72" fmla="*/ 23775 h 75198"/>
                <a:gd name="connsiteX73" fmla="*/ 241259 w 362973"/>
                <a:gd name="connsiteY73" fmla="*/ 22807 h 75198"/>
                <a:gd name="connsiteX74" fmla="*/ 239203 w 362973"/>
                <a:gd name="connsiteY74" fmla="*/ 18289 h 75198"/>
                <a:gd name="connsiteX75" fmla="*/ 239852 w 362973"/>
                <a:gd name="connsiteY75" fmla="*/ 16137 h 75198"/>
                <a:gd name="connsiteX76" fmla="*/ 257379 w 362973"/>
                <a:gd name="connsiteY76" fmla="*/ 13555 h 75198"/>
                <a:gd name="connsiteX77" fmla="*/ 272201 w 362973"/>
                <a:gd name="connsiteY77" fmla="*/ 16460 h 75198"/>
                <a:gd name="connsiteX78" fmla="*/ 218430 w 362973"/>
                <a:gd name="connsiteY78" fmla="*/ 13770 h 75198"/>
                <a:gd name="connsiteX79" fmla="*/ 233144 w 362973"/>
                <a:gd name="connsiteY79" fmla="*/ 34533 h 75198"/>
                <a:gd name="connsiteX80" fmla="*/ 228167 w 362973"/>
                <a:gd name="connsiteY80" fmla="*/ 53252 h 75198"/>
                <a:gd name="connsiteX81" fmla="*/ 212480 w 362973"/>
                <a:gd name="connsiteY81" fmla="*/ 60783 h 75198"/>
                <a:gd name="connsiteX82" fmla="*/ 194520 w 362973"/>
                <a:gd name="connsiteY82" fmla="*/ 40342 h 75198"/>
                <a:gd name="connsiteX83" fmla="*/ 193222 w 362973"/>
                <a:gd name="connsiteY83" fmla="*/ 16567 h 75198"/>
                <a:gd name="connsiteX84" fmla="*/ 194953 w 362973"/>
                <a:gd name="connsiteY84" fmla="*/ 14523 h 75198"/>
                <a:gd name="connsiteX85" fmla="*/ 202202 w 362973"/>
                <a:gd name="connsiteY85" fmla="*/ 14523 h 75198"/>
                <a:gd name="connsiteX86" fmla="*/ 204257 w 362973"/>
                <a:gd name="connsiteY86" fmla="*/ 16245 h 75198"/>
                <a:gd name="connsiteX87" fmla="*/ 205447 w 362973"/>
                <a:gd name="connsiteY87" fmla="*/ 42279 h 75198"/>
                <a:gd name="connsiteX88" fmla="*/ 212913 w 362973"/>
                <a:gd name="connsiteY88" fmla="*/ 53360 h 75198"/>
                <a:gd name="connsiteX89" fmla="*/ 221892 w 362973"/>
                <a:gd name="connsiteY89" fmla="*/ 35394 h 75198"/>
                <a:gd name="connsiteX90" fmla="*/ 216699 w 362973"/>
                <a:gd name="connsiteY90" fmla="*/ 21946 h 75198"/>
                <a:gd name="connsiteX91" fmla="*/ 213778 w 362973"/>
                <a:gd name="connsiteY91" fmla="*/ 23130 h 75198"/>
                <a:gd name="connsiteX92" fmla="*/ 212047 w 362973"/>
                <a:gd name="connsiteY92" fmla="*/ 22699 h 75198"/>
                <a:gd name="connsiteX93" fmla="*/ 210100 w 362973"/>
                <a:gd name="connsiteY93" fmla="*/ 17428 h 75198"/>
                <a:gd name="connsiteX94" fmla="*/ 210641 w 362973"/>
                <a:gd name="connsiteY94" fmla="*/ 15599 h 75198"/>
                <a:gd name="connsiteX95" fmla="*/ 218322 w 362973"/>
                <a:gd name="connsiteY95" fmla="*/ 13878 h 75198"/>
                <a:gd name="connsiteX96" fmla="*/ 186298 w 362973"/>
                <a:gd name="connsiteY96" fmla="*/ 58523 h 75198"/>
                <a:gd name="connsiteX97" fmla="*/ 185107 w 362973"/>
                <a:gd name="connsiteY97" fmla="*/ 59814 h 75198"/>
                <a:gd name="connsiteX98" fmla="*/ 176560 w 362973"/>
                <a:gd name="connsiteY98" fmla="*/ 59814 h 75198"/>
                <a:gd name="connsiteX99" fmla="*/ 175370 w 362973"/>
                <a:gd name="connsiteY99" fmla="*/ 58523 h 75198"/>
                <a:gd name="connsiteX100" fmla="*/ 175370 w 362973"/>
                <a:gd name="connsiteY100" fmla="*/ 30338 h 75198"/>
                <a:gd name="connsiteX101" fmla="*/ 166390 w 362973"/>
                <a:gd name="connsiteY101" fmla="*/ 21193 h 75198"/>
                <a:gd name="connsiteX102" fmla="*/ 157194 w 362973"/>
                <a:gd name="connsiteY102" fmla="*/ 23345 h 75198"/>
                <a:gd name="connsiteX103" fmla="*/ 155355 w 362973"/>
                <a:gd name="connsiteY103" fmla="*/ 23022 h 75198"/>
                <a:gd name="connsiteX104" fmla="*/ 153407 w 362973"/>
                <a:gd name="connsiteY104" fmla="*/ 18611 h 75198"/>
                <a:gd name="connsiteX105" fmla="*/ 153191 w 362973"/>
                <a:gd name="connsiteY105" fmla="*/ 17428 h 75198"/>
                <a:gd name="connsiteX106" fmla="*/ 154165 w 362973"/>
                <a:gd name="connsiteY106" fmla="*/ 16675 h 75198"/>
                <a:gd name="connsiteX107" fmla="*/ 168338 w 362973"/>
                <a:gd name="connsiteY107" fmla="*/ 13878 h 75198"/>
                <a:gd name="connsiteX108" fmla="*/ 186189 w 362973"/>
                <a:gd name="connsiteY108" fmla="*/ 30983 h 75198"/>
                <a:gd name="connsiteX109" fmla="*/ 186189 w 362973"/>
                <a:gd name="connsiteY109" fmla="*/ 58739 h 75198"/>
                <a:gd name="connsiteX110" fmla="*/ 147890 w 362973"/>
                <a:gd name="connsiteY110" fmla="*/ 57986 h 75198"/>
                <a:gd name="connsiteX111" fmla="*/ 146159 w 362973"/>
                <a:gd name="connsiteY111" fmla="*/ 59922 h 75198"/>
                <a:gd name="connsiteX112" fmla="*/ 138802 w 362973"/>
                <a:gd name="connsiteY112" fmla="*/ 59922 h 75198"/>
                <a:gd name="connsiteX113" fmla="*/ 136962 w 362973"/>
                <a:gd name="connsiteY113" fmla="*/ 57986 h 75198"/>
                <a:gd name="connsiteX114" fmla="*/ 136962 w 362973"/>
                <a:gd name="connsiteY114" fmla="*/ 16460 h 75198"/>
                <a:gd name="connsiteX115" fmla="*/ 138910 w 362973"/>
                <a:gd name="connsiteY115" fmla="*/ 14523 h 75198"/>
                <a:gd name="connsiteX116" fmla="*/ 146159 w 362973"/>
                <a:gd name="connsiteY116" fmla="*/ 14523 h 75198"/>
                <a:gd name="connsiteX117" fmla="*/ 147890 w 362973"/>
                <a:gd name="connsiteY117" fmla="*/ 16460 h 75198"/>
                <a:gd name="connsiteX118" fmla="*/ 147890 w 362973"/>
                <a:gd name="connsiteY118" fmla="*/ 57986 h 75198"/>
                <a:gd name="connsiteX119" fmla="*/ 128307 w 362973"/>
                <a:gd name="connsiteY119" fmla="*/ 57986 h 75198"/>
                <a:gd name="connsiteX120" fmla="*/ 126901 w 362973"/>
                <a:gd name="connsiteY120" fmla="*/ 59814 h 75198"/>
                <a:gd name="connsiteX121" fmla="*/ 107967 w 362973"/>
                <a:gd name="connsiteY121" fmla="*/ 59814 h 75198"/>
                <a:gd name="connsiteX122" fmla="*/ 106561 w 362973"/>
                <a:gd name="connsiteY122" fmla="*/ 58201 h 75198"/>
                <a:gd name="connsiteX123" fmla="*/ 106561 w 362973"/>
                <a:gd name="connsiteY123" fmla="*/ 53575 h 75198"/>
                <a:gd name="connsiteX124" fmla="*/ 107967 w 362973"/>
                <a:gd name="connsiteY124" fmla="*/ 51853 h 75198"/>
                <a:gd name="connsiteX125" fmla="*/ 117488 w 362973"/>
                <a:gd name="connsiteY125" fmla="*/ 51853 h 75198"/>
                <a:gd name="connsiteX126" fmla="*/ 117488 w 362973"/>
                <a:gd name="connsiteY126" fmla="*/ 30230 h 75198"/>
                <a:gd name="connsiteX127" fmla="*/ 109915 w 362973"/>
                <a:gd name="connsiteY127" fmla="*/ 21301 h 75198"/>
                <a:gd name="connsiteX128" fmla="*/ 108508 w 362973"/>
                <a:gd name="connsiteY128" fmla="*/ 19795 h 75198"/>
                <a:gd name="connsiteX129" fmla="*/ 108508 w 362973"/>
                <a:gd name="connsiteY129" fmla="*/ 19257 h 75198"/>
                <a:gd name="connsiteX130" fmla="*/ 110131 w 362973"/>
                <a:gd name="connsiteY130" fmla="*/ 14738 h 75198"/>
                <a:gd name="connsiteX131" fmla="*/ 112511 w 362973"/>
                <a:gd name="connsiteY131" fmla="*/ 13447 h 75198"/>
                <a:gd name="connsiteX132" fmla="*/ 128307 w 362973"/>
                <a:gd name="connsiteY132" fmla="*/ 30660 h 75198"/>
                <a:gd name="connsiteX133" fmla="*/ 128307 w 362973"/>
                <a:gd name="connsiteY133" fmla="*/ 57878 h 75198"/>
                <a:gd name="connsiteX134" fmla="*/ 100935 w 362973"/>
                <a:gd name="connsiteY134" fmla="*/ 36362 h 75198"/>
                <a:gd name="connsiteX135" fmla="*/ 99204 w 362973"/>
                <a:gd name="connsiteY135" fmla="*/ 38944 h 75198"/>
                <a:gd name="connsiteX136" fmla="*/ 91847 w 362973"/>
                <a:gd name="connsiteY136" fmla="*/ 42709 h 75198"/>
                <a:gd name="connsiteX137" fmla="*/ 91198 w 362973"/>
                <a:gd name="connsiteY137" fmla="*/ 42817 h 75198"/>
                <a:gd name="connsiteX138" fmla="*/ 90008 w 362973"/>
                <a:gd name="connsiteY138" fmla="*/ 41526 h 75198"/>
                <a:gd name="connsiteX139" fmla="*/ 90008 w 362973"/>
                <a:gd name="connsiteY139" fmla="*/ 16352 h 75198"/>
                <a:gd name="connsiteX140" fmla="*/ 90332 w 362973"/>
                <a:gd name="connsiteY140" fmla="*/ 14846 h 75198"/>
                <a:gd name="connsiteX141" fmla="*/ 91955 w 362973"/>
                <a:gd name="connsiteY141" fmla="*/ 14416 h 75198"/>
                <a:gd name="connsiteX142" fmla="*/ 99204 w 362973"/>
                <a:gd name="connsiteY142" fmla="*/ 14416 h 75198"/>
                <a:gd name="connsiteX143" fmla="*/ 100827 w 362973"/>
                <a:gd name="connsiteY143" fmla="*/ 15922 h 75198"/>
                <a:gd name="connsiteX144" fmla="*/ 100827 w 362973"/>
                <a:gd name="connsiteY144" fmla="*/ 36254 h 75198"/>
                <a:gd name="connsiteX145" fmla="*/ 56252 w 362973"/>
                <a:gd name="connsiteY145" fmla="*/ 73047 h 75198"/>
                <a:gd name="connsiteX146" fmla="*/ 54088 w 362973"/>
                <a:gd name="connsiteY146" fmla="*/ 75198 h 75198"/>
                <a:gd name="connsiteX147" fmla="*/ 47597 w 362973"/>
                <a:gd name="connsiteY147" fmla="*/ 75198 h 75198"/>
                <a:gd name="connsiteX148" fmla="*/ 45541 w 362973"/>
                <a:gd name="connsiteY148" fmla="*/ 73047 h 75198"/>
                <a:gd name="connsiteX149" fmla="*/ 45541 w 362973"/>
                <a:gd name="connsiteY149" fmla="*/ 32812 h 75198"/>
                <a:gd name="connsiteX150" fmla="*/ 47164 w 362973"/>
                <a:gd name="connsiteY150" fmla="*/ 30660 h 75198"/>
                <a:gd name="connsiteX151" fmla="*/ 53980 w 362973"/>
                <a:gd name="connsiteY151" fmla="*/ 30660 h 75198"/>
                <a:gd name="connsiteX152" fmla="*/ 56252 w 362973"/>
                <a:gd name="connsiteY152" fmla="*/ 32704 h 75198"/>
                <a:gd name="connsiteX153" fmla="*/ 56252 w 362973"/>
                <a:gd name="connsiteY153" fmla="*/ 73047 h 75198"/>
                <a:gd name="connsiteX154" fmla="*/ 77133 w 362973"/>
                <a:gd name="connsiteY154" fmla="*/ 16460 h 75198"/>
                <a:gd name="connsiteX155" fmla="*/ 83191 w 362973"/>
                <a:gd name="connsiteY155" fmla="*/ 29154 h 75198"/>
                <a:gd name="connsiteX156" fmla="*/ 78972 w 362973"/>
                <a:gd name="connsiteY156" fmla="*/ 50240 h 75198"/>
                <a:gd name="connsiteX157" fmla="*/ 65448 w 362973"/>
                <a:gd name="connsiteY157" fmla="*/ 60137 h 75198"/>
                <a:gd name="connsiteX158" fmla="*/ 61337 w 362973"/>
                <a:gd name="connsiteY158" fmla="*/ 59492 h 75198"/>
                <a:gd name="connsiteX159" fmla="*/ 60580 w 362973"/>
                <a:gd name="connsiteY159" fmla="*/ 57663 h 75198"/>
                <a:gd name="connsiteX160" fmla="*/ 61229 w 362973"/>
                <a:gd name="connsiteY160" fmla="*/ 53360 h 75198"/>
                <a:gd name="connsiteX161" fmla="*/ 62635 w 362973"/>
                <a:gd name="connsiteY161" fmla="*/ 52499 h 75198"/>
                <a:gd name="connsiteX162" fmla="*/ 64150 w 362973"/>
                <a:gd name="connsiteY162" fmla="*/ 52714 h 75198"/>
                <a:gd name="connsiteX163" fmla="*/ 69884 w 362973"/>
                <a:gd name="connsiteY163" fmla="*/ 45506 h 75198"/>
                <a:gd name="connsiteX164" fmla="*/ 71723 w 362973"/>
                <a:gd name="connsiteY164" fmla="*/ 30445 h 75198"/>
                <a:gd name="connsiteX165" fmla="*/ 68802 w 362973"/>
                <a:gd name="connsiteY165" fmla="*/ 23345 h 75198"/>
                <a:gd name="connsiteX166" fmla="*/ 60471 w 362973"/>
                <a:gd name="connsiteY166" fmla="*/ 21516 h 75198"/>
                <a:gd name="connsiteX167" fmla="*/ 48246 w 362973"/>
                <a:gd name="connsiteY167" fmla="*/ 23452 h 75198"/>
                <a:gd name="connsiteX168" fmla="*/ 47056 w 362973"/>
                <a:gd name="connsiteY168" fmla="*/ 23775 h 75198"/>
                <a:gd name="connsiteX169" fmla="*/ 46298 w 362973"/>
                <a:gd name="connsiteY169" fmla="*/ 22807 h 75198"/>
                <a:gd name="connsiteX170" fmla="*/ 44243 w 362973"/>
                <a:gd name="connsiteY170" fmla="*/ 18289 h 75198"/>
                <a:gd name="connsiteX171" fmla="*/ 44892 w 362973"/>
                <a:gd name="connsiteY171" fmla="*/ 16137 h 75198"/>
                <a:gd name="connsiteX172" fmla="*/ 62419 w 362973"/>
                <a:gd name="connsiteY172" fmla="*/ 13555 h 75198"/>
                <a:gd name="connsiteX173" fmla="*/ 77241 w 362973"/>
                <a:gd name="connsiteY173" fmla="*/ 16460 h 75198"/>
                <a:gd name="connsiteX174" fmla="*/ 12326 w 362973"/>
                <a:gd name="connsiteY174" fmla="*/ 57986 h 75198"/>
                <a:gd name="connsiteX175" fmla="*/ 10271 w 362973"/>
                <a:gd name="connsiteY175" fmla="*/ 59922 h 75198"/>
                <a:gd name="connsiteX176" fmla="*/ 3347 w 362973"/>
                <a:gd name="connsiteY176" fmla="*/ 59922 h 75198"/>
                <a:gd name="connsiteX177" fmla="*/ 1940 w 362973"/>
                <a:gd name="connsiteY177" fmla="*/ 59599 h 75198"/>
                <a:gd name="connsiteX178" fmla="*/ 1507 w 362973"/>
                <a:gd name="connsiteY178" fmla="*/ 57986 h 75198"/>
                <a:gd name="connsiteX179" fmla="*/ 1507 w 362973"/>
                <a:gd name="connsiteY179" fmla="*/ 33780 h 75198"/>
                <a:gd name="connsiteX180" fmla="*/ 3455 w 362973"/>
                <a:gd name="connsiteY180" fmla="*/ 31844 h 75198"/>
                <a:gd name="connsiteX181" fmla="*/ 10271 w 362973"/>
                <a:gd name="connsiteY181" fmla="*/ 31844 h 75198"/>
                <a:gd name="connsiteX182" fmla="*/ 12218 w 362973"/>
                <a:gd name="connsiteY182" fmla="*/ 33780 h 75198"/>
                <a:gd name="connsiteX183" fmla="*/ 12218 w 362973"/>
                <a:gd name="connsiteY183" fmla="*/ 57986 h 75198"/>
                <a:gd name="connsiteX184" fmla="*/ 36994 w 362973"/>
                <a:gd name="connsiteY184" fmla="*/ 58201 h 75198"/>
                <a:gd name="connsiteX185" fmla="*/ 35479 w 362973"/>
                <a:gd name="connsiteY185" fmla="*/ 59814 h 75198"/>
                <a:gd name="connsiteX186" fmla="*/ 28014 w 362973"/>
                <a:gd name="connsiteY186" fmla="*/ 59814 h 75198"/>
                <a:gd name="connsiteX187" fmla="*/ 26175 w 362973"/>
                <a:gd name="connsiteY187" fmla="*/ 58093 h 75198"/>
                <a:gd name="connsiteX188" fmla="*/ 26175 w 362973"/>
                <a:gd name="connsiteY188" fmla="*/ 31091 h 75198"/>
                <a:gd name="connsiteX189" fmla="*/ 22496 w 362973"/>
                <a:gd name="connsiteY189" fmla="*/ 23452 h 75198"/>
                <a:gd name="connsiteX190" fmla="*/ 14923 w 362973"/>
                <a:gd name="connsiteY190" fmla="*/ 21408 h 75198"/>
                <a:gd name="connsiteX191" fmla="*/ 4320 w 362973"/>
                <a:gd name="connsiteY191" fmla="*/ 23775 h 75198"/>
                <a:gd name="connsiteX192" fmla="*/ 3455 w 362973"/>
                <a:gd name="connsiteY192" fmla="*/ 24098 h 75198"/>
                <a:gd name="connsiteX193" fmla="*/ 2156 w 362973"/>
                <a:gd name="connsiteY193" fmla="*/ 22807 h 75198"/>
                <a:gd name="connsiteX194" fmla="*/ 209 w 362973"/>
                <a:gd name="connsiteY194" fmla="*/ 18934 h 75198"/>
                <a:gd name="connsiteX195" fmla="*/ 1074 w 362973"/>
                <a:gd name="connsiteY195" fmla="*/ 16675 h 75198"/>
                <a:gd name="connsiteX196" fmla="*/ 16979 w 362973"/>
                <a:gd name="connsiteY196" fmla="*/ 13340 h 75198"/>
                <a:gd name="connsiteX197" fmla="*/ 31909 w 362973"/>
                <a:gd name="connsiteY197" fmla="*/ 17858 h 75198"/>
                <a:gd name="connsiteX198" fmla="*/ 37102 w 362973"/>
                <a:gd name="connsiteY198" fmla="*/ 30553 h 75198"/>
                <a:gd name="connsiteX199" fmla="*/ 37102 w 362973"/>
                <a:gd name="connsiteY199" fmla="*/ 58201 h 7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362973" h="75198">
                  <a:moveTo>
                    <a:pt x="362541" y="57555"/>
                  </a:moveTo>
                  <a:cubicBezTo>
                    <a:pt x="362541" y="57555"/>
                    <a:pt x="362974" y="58416"/>
                    <a:pt x="362974" y="58954"/>
                  </a:cubicBezTo>
                  <a:cubicBezTo>
                    <a:pt x="362974" y="59599"/>
                    <a:pt x="362649" y="59922"/>
                    <a:pt x="362108" y="59922"/>
                  </a:cubicBezTo>
                  <a:lnTo>
                    <a:pt x="353453" y="59922"/>
                  </a:lnTo>
                  <a:cubicBezTo>
                    <a:pt x="352371" y="59922"/>
                    <a:pt x="351613" y="59492"/>
                    <a:pt x="351073" y="58631"/>
                  </a:cubicBezTo>
                  <a:lnTo>
                    <a:pt x="336683" y="36577"/>
                  </a:lnTo>
                  <a:cubicBezTo>
                    <a:pt x="335926" y="37545"/>
                    <a:pt x="335493" y="39051"/>
                    <a:pt x="335168" y="41203"/>
                  </a:cubicBezTo>
                  <a:lnTo>
                    <a:pt x="333221" y="58416"/>
                  </a:lnTo>
                  <a:cubicBezTo>
                    <a:pt x="333221" y="59061"/>
                    <a:pt x="333005" y="59492"/>
                    <a:pt x="332680" y="59599"/>
                  </a:cubicBezTo>
                  <a:cubicBezTo>
                    <a:pt x="332355" y="59814"/>
                    <a:pt x="332031" y="59922"/>
                    <a:pt x="331382" y="59922"/>
                  </a:cubicBezTo>
                  <a:lnTo>
                    <a:pt x="324025" y="59922"/>
                  </a:lnTo>
                  <a:cubicBezTo>
                    <a:pt x="323051" y="59922"/>
                    <a:pt x="322726" y="59384"/>
                    <a:pt x="322835" y="58308"/>
                  </a:cubicBezTo>
                  <a:lnTo>
                    <a:pt x="324782" y="43140"/>
                  </a:lnTo>
                  <a:cubicBezTo>
                    <a:pt x="325431" y="38621"/>
                    <a:pt x="328028" y="34748"/>
                    <a:pt x="332464" y="31521"/>
                  </a:cubicBezTo>
                  <a:lnTo>
                    <a:pt x="322726" y="16998"/>
                  </a:lnTo>
                  <a:cubicBezTo>
                    <a:pt x="322726" y="16998"/>
                    <a:pt x="322294" y="16137"/>
                    <a:pt x="322294" y="15707"/>
                  </a:cubicBezTo>
                  <a:cubicBezTo>
                    <a:pt x="322294" y="15061"/>
                    <a:pt x="322618" y="14631"/>
                    <a:pt x="323267" y="14631"/>
                  </a:cubicBezTo>
                  <a:lnTo>
                    <a:pt x="331598" y="14631"/>
                  </a:lnTo>
                  <a:cubicBezTo>
                    <a:pt x="332680" y="14631"/>
                    <a:pt x="333546" y="15061"/>
                    <a:pt x="334087" y="15814"/>
                  </a:cubicBezTo>
                  <a:lnTo>
                    <a:pt x="346961" y="34748"/>
                  </a:lnTo>
                  <a:cubicBezTo>
                    <a:pt x="347935" y="33780"/>
                    <a:pt x="348476" y="32382"/>
                    <a:pt x="348584" y="30660"/>
                  </a:cubicBezTo>
                  <a:lnTo>
                    <a:pt x="350099" y="16029"/>
                  </a:lnTo>
                  <a:cubicBezTo>
                    <a:pt x="350099" y="15061"/>
                    <a:pt x="350748" y="14631"/>
                    <a:pt x="351830" y="14631"/>
                  </a:cubicBezTo>
                  <a:lnTo>
                    <a:pt x="359295" y="14631"/>
                  </a:lnTo>
                  <a:cubicBezTo>
                    <a:pt x="360377" y="14631"/>
                    <a:pt x="360810" y="15276"/>
                    <a:pt x="360702" y="16567"/>
                  </a:cubicBezTo>
                  <a:lnTo>
                    <a:pt x="359295" y="27971"/>
                  </a:lnTo>
                  <a:cubicBezTo>
                    <a:pt x="358646" y="33457"/>
                    <a:pt x="355617" y="37438"/>
                    <a:pt x="350423" y="39912"/>
                  </a:cubicBezTo>
                  <a:lnTo>
                    <a:pt x="362324" y="57663"/>
                  </a:lnTo>
                  <a:close/>
                  <a:moveTo>
                    <a:pt x="312448" y="14523"/>
                  </a:moveTo>
                  <a:cubicBezTo>
                    <a:pt x="315694" y="14523"/>
                    <a:pt x="317101" y="16137"/>
                    <a:pt x="316668" y="19364"/>
                  </a:cubicBezTo>
                  <a:lnTo>
                    <a:pt x="314071" y="40450"/>
                  </a:lnTo>
                  <a:cubicBezTo>
                    <a:pt x="313314" y="45937"/>
                    <a:pt x="311366" y="50455"/>
                    <a:pt x="308012" y="54113"/>
                  </a:cubicBezTo>
                  <a:cubicBezTo>
                    <a:pt x="304226" y="58201"/>
                    <a:pt x="299141" y="60460"/>
                    <a:pt x="292649" y="60998"/>
                  </a:cubicBezTo>
                  <a:cubicBezTo>
                    <a:pt x="291892" y="60998"/>
                    <a:pt x="291351" y="60998"/>
                    <a:pt x="291135" y="60890"/>
                  </a:cubicBezTo>
                  <a:cubicBezTo>
                    <a:pt x="290918" y="60783"/>
                    <a:pt x="290702" y="60352"/>
                    <a:pt x="290594" y="59707"/>
                  </a:cubicBezTo>
                  <a:lnTo>
                    <a:pt x="289836" y="55296"/>
                  </a:lnTo>
                  <a:cubicBezTo>
                    <a:pt x="289836" y="54543"/>
                    <a:pt x="289836" y="54113"/>
                    <a:pt x="289836" y="53898"/>
                  </a:cubicBezTo>
                  <a:cubicBezTo>
                    <a:pt x="289945" y="53682"/>
                    <a:pt x="290377" y="53467"/>
                    <a:pt x="291135" y="53467"/>
                  </a:cubicBezTo>
                  <a:cubicBezTo>
                    <a:pt x="298383" y="52714"/>
                    <a:pt x="302278" y="49056"/>
                    <a:pt x="303036" y="42386"/>
                  </a:cubicBezTo>
                  <a:lnTo>
                    <a:pt x="305091" y="22592"/>
                  </a:lnTo>
                  <a:lnTo>
                    <a:pt x="284102" y="22592"/>
                  </a:lnTo>
                  <a:cubicBezTo>
                    <a:pt x="282804" y="22592"/>
                    <a:pt x="282155" y="21946"/>
                    <a:pt x="282155" y="20763"/>
                  </a:cubicBezTo>
                  <a:lnTo>
                    <a:pt x="282155" y="2152"/>
                  </a:lnTo>
                  <a:cubicBezTo>
                    <a:pt x="282155" y="1291"/>
                    <a:pt x="282155" y="753"/>
                    <a:pt x="282371" y="430"/>
                  </a:cubicBezTo>
                  <a:cubicBezTo>
                    <a:pt x="282588" y="215"/>
                    <a:pt x="283020" y="0"/>
                    <a:pt x="283778" y="0"/>
                  </a:cubicBezTo>
                  <a:lnTo>
                    <a:pt x="291026" y="0"/>
                  </a:lnTo>
                  <a:cubicBezTo>
                    <a:pt x="292108" y="0"/>
                    <a:pt x="292649" y="538"/>
                    <a:pt x="292649" y="1614"/>
                  </a:cubicBezTo>
                  <a:lnTo>
                    <a:pt x="292649" y="14738"/>
                  </a:lnTo>
                  <a:lnTo>
                    <a:pt x="312340" y="14738"/>
                  </a:lnTo>
                  <a:close/>
                  <a:moveTo>
                    <a:pt x="251212" y="73047"/>
                  </a:moveTo>
                  <a:cubicBezTo>
                    <a:pt x="251212" y="74445"/>
                    <a:pt x="250455" y="75198"/>
                    <a:pt x="249048" y="75198"/>
                  </a:cubicBezTo>
                  <a:lnTo>
                    <a:pt x="242557" y="75198"/>
                  </a:lnTo>
                  <a:cubicBezTo>
                    <a:pt x="241150" y="75198"/>
                    <a:pt x="240501" y="74445"/>
                    <a:pt x="240501" y="73047"/>
                  </a:cubicBezTo>
                  <a:lnTo>
                    <a:pt x="240501" y="32812"/>
                  </a:lnTo>
                  <a:cubicBezTo>
                    <a:pt x="240501" y="31413"/>
                    <a:pt x="241042" y="30660"/>
                    <a:pt x="242124" y="30660"/>
                  </a:cubicBezTo>
                  <a:lnTo>
                    <a:pt x="248940" y="30660"/>
                  </a:lnTo>
                  <a:cubicBezTo>
                    <a:pt x="250455" y="30660"/>
                    <a:pt x="251104" y="31306"/>
                    <a:pt x="251104" y="32704"/>
                  </a:cubicBezTo>
                  <a:lnTo>
                    <a:pt x="251104" y="73047"/>
                  </a:lnTo>
                  <a:close/>
                  <a:moveTo>
                    <a:pt x="271985" y="16460"/>
                  </a:moveTo>
                  <a:cubicBezTo>
                    <a:pt x="275988" y="18934"/>
                    <a:pt x="278044" y="23130"/>
                    <a:pt x="278044" y="29154"/>
                  </a:cubicBezTo>
                  <a:cubicBezTo>
                    <a:pt x="278044" y="37438"/>
                    <a:pt x="276637" y="44538"/>
                    <a:pt x="273824" y="50240"/>
                  </a:cubicBezTo>
                  <a:cubicBezTo>
                    <a:pt x="270578" y="56802"/>
                    <a:pt x="266034" y="60137"/>
                    <a:pt x="260300" y="60137"/>
                  </a:cubicBezTo>
                  <a:cubicBezTo>
                    <a:pt x="258677" y="60137"/>
                    <a:pt x="257271" y="59922"/>
                    <a:pt x="256189" y="59492"/>
                  </a:cubicBezTo>
                  <a:cubicBezTo>
                    <a:pt x="255540" y="59277"/>
                    <a:pt x="255323" y="58631"/>
                    <a:pt x="255432" y="57663"/>
                  </a:cubicBezTo>
                  <a:lnTo>
                    <a:pt x="256081" y="53360"/>
                  </a:lnTo>
                  <a:cubicBezTo>
                    <a:pt x="256081" y="52499"/>
                    <a:pt x="256622" y="52284"/>
                    <a:pt x="257595" y="52499"/>
                  </a:cubicBezTo>
                  <a:cubicBezTo>
                    <a:pt x="258028" y="52714"/>
                    <a:pt x="258569" y="52714"/>
                    <a:pt x="259110" y="52714"/>
                  </a:cubicBezTo>
                  <a:cubicBezTo>
                    <a:pt x="261490" y="52714"/>
                    <a:pt x="263438" y="50347"/>
                    <a:pt x="264844" y="45506"/>
                  </a:cubicBezTo>
                  <a:cubicBezTo>
                    <a:pt x="266143" y="41418"/>
                    <a:pt x="266683" y="36362"/>
                    <a:pt x="266683" y="30445"/>
                  </a:cubicBezTo>
                  <a:cubicBezTo>
                    <a:pt x="266683" y="27110"/>
                    <a:pt x="265710" y="24636"/>
                    <a:pt x="263762" y="23345"/>
                  </a:cubicBezTo>
                  <a:cubicBezTo>
                    <a:pt x="262031" y="22161"/>
                    <a:pt x="259218" y="21516"/>
                    <a:pt x="255432" y="21516"/>
                  </a:cubicBezTo>
                  <a:cubicBezTo>
                    <a:pt x="250888" y="21516"/>
                    <a:pt x="246776" y="22161"/>
                    <a:pt x="243206" y="23452"/>
                  </a:cubicBezTo>
                  <a:cubicBezTo>
                    <a:pt x="242557" y="23668"/>
                    <a:pt x="242124" y="23775"/>
                    <a:pt x="242016" y="23775"/>
                  </a:cubicBezTo>
                  <a:cubicBezTo>
                    <a:pt x="241800" y="23775"/>
                    <a:pt x="241475" y="23345"/>
                    <a:pt x="241259" y="22807"/>
                  </a:cubicBezTo>
                  <a:lnTo>
                    <a:pt x="239203" y="18289"/>
                  </a:lnTo>
                  <a:cubicBezTo>
                    <a:pt x="238770" y="17213"/>
                    <a:pt x="238987" y="16460"/>
                    <a:pt x="239852" y="16137"/>
                  </a:cubicBezTo>
                  <a:cubicBezTo>
                    <a:pt x="243747" y="14416"/>
                    <a:pt x="249589" y="13555"/>
                    <a:pt x="257379" y="13555"/>
                  </a:cubicBezTo>
                  <a:cubicBezTo>
                    <a:pt x="264087" y="13555"/>
                    <a:pt x="268956" y="14523"/>
                    <a:pt x="272201" y="16460"/>
                  </a:cubicBezTo>
                  <a:moveTo>
                    <a:pt x="218430" y="13770"/>
                  </a:moveTo>
                  <a:cubicBezTo>
                    <a:pt x="228276" y="13770"/>
                    <a:pt x="233144" y="20655"/>
                    <a:pt x="233144" y="34533"/>
                  </a:cubicBezTo>
                  <a:cubicBezTo>
                    <a:pt x="233144" y="42386"/>
                    <a:pt x="231521" y="48626"/>
                    <a:pt x="228167" y="53252"/>
                  </a:cubicBezTo>
                  <a:cubicBezTo>
                    <a:pt x="224489" y="58308"/>
                    <a:pt x="219296" y="60783"/>
                    <a:pt x="212480" y="60783"/>
                  </a:cubicBezTo>
                  <a:cubicBezTo>
                    <a:pt x="201228" y="60783"/>
                    <a:pt x="195277" y="54005"/>
                    <a:pt x="194520" y="40342"/>
                  </a:cubicBezTo>
                  <a:lnTo>
                    <a:pt x="193222" y="16567"/>
                  </a:lnTo>
                  <a:cubicBezTo>
                    <a:pt x="193222" y="15169"/>
                    <a:pt x="193763" y="14523"/>
                    <a:pt x="194953" y="14523"/>
                  </a:cubicBezTo>
                  <a:lnTo>
                    <a:pt x="202202" y="14523"/>
                  </a:lnTo>
                  <a:cubicBezTo>
                    <a:pt x="203500" y="14523"/>
                    <a:pt x="204257" y="15061"/>
                    <a:pt x="204257" y="16245"/>
                  </a:cubicBezTo>
                  <a:lnTo>
                    <a:pt x="205447" y="42279"/>
                  </a:lnTo>
                  <a:cubicBezTo>
                    <a:pt x="205772" y="49594"/>
                    <a:pt x="208260" y="53360"/>
                    <a:pt x="212913" y="53360"/>
                  </a:cubicBezTo>
                  <a:cubicBezTo>
                    <a:pt x="218971" y="53360"/>
                    <a:pt x="221892" y="47335"/>
                    <a:pt x="221892" y="35394"/>
                  </a:cubicBezTo>
                  <a:cubicBezTo>
                    <a:pt x="221892" y="26465"/>
                    <a:pt x="220161" y="21946"/>
                    <a:pt x="216699" y="21946"/>
                  </a:cubicBezTo>
                  <a:cubicBezTo>
                    <a:pt x="215834" y="21946"/>
                    <a:pt x="214860" y="22377"/>
                    <a:pt x="213778" y="23130"/>
                  </a:cubicBezTo>
                  <a:cubicBezTo>
                    <a:pt x="212913" y="23668"/>
                    <a:pt x="212372" y="23560"/>
                    <a:pt x="212047" y="22699"/>
                  </a:cubicBezTo>
                  <a:lnTo>
                    <a:pt x="210100" y="17428"/>
                  </a:lnTo>
                  <a:cubicBezTo>
                    <a:pt x="209775" y="16675"/>
                    <a:pt x="209991" y="16029"/>
                    <a:pt x="210641" y="15599"/>
                  </a:cubicBezTo>
                  <a:cubicBezTo>
                    <a:pt x="212480" y="14416"/>
                    <a:pt x="215076" y="13878"/>
                    <a:pt x="218322" y="13878"/>
                  </a:cubicBezTo>
                  <a:moveTo>
                    <a:pt x="186298" y="58523"/>
                  </a:moveTo>
                  <a:cubicBezTo>
                    <a:pt x="186298" y="59384"/>
                    <a:pt x="185865" y="59814"/>
                    <a:pt x="185107" y="59814"/>
                  </a:cubicBezTo>
                  <a:lnTo>
                    <a:pt x="176560" y="59814"/>
                  </a:lnTo>
                  <a:cubicBezTo>
                    <a:pt x="175803" y="59814"/>
                    <a:pt x="175370" y="59384"/>
                    <a:pt x="175370" y="58523"/>
                  </a:cubicBezTo>
                  <a:lnTo>
                    <a:pt x="175370" y="30338"/>
                  </a:lnTo>
                  <a:cubicBezTo>
                    <a:pt x="175370" y="24205"/>
                    <a:pt x="172341" y="21193"/>
                    <a:pt x="166390" y="21193"/>
                  </a:cubicBezTo>
                  <a:cubicBezTo>
                    <a:pt x="163361" y="21193"/>
                    <a:pt x="160332" y="21946"/>
                    <a:pt x="157194" y="23345"/>
                  </a:cubicBezTo>
                  <a:cubicBezTo>
                    <a:pt x="156329" y="23775"/>
                    <a:pt x="155679" y="23668"/>
                    <a:pt x="155355" y="23022"/>
                  </a:cubicBezTo>
                  <a:lnTo>
                    <a:pt x="153407" y="18611"/>
                  </a:lnTo>
                  <a:cubicBezTo>
                    <a:pt x="153407" y="18611"/>
                    <a:pt x="153083" y="17643"/>
                    <a:pt x="153191" y="17428"/>
                  </a:cubicBezTo>
                  <a:cubicBezTo>
                    <a:pt x="153191" y="17213"/>
                    <a:pt x="153624" y="16998"/>
                    <a:pt x="154165" y="16675"/>
                  </a:cubicBezTo>
                  <a:cubicBezTo>
                    <a:pt x="157411" y="14738"/>
                    <a:pt x="162171" y="13878"/>
                    <a:pt x="168338" y="13878"/>
                  </a:cubicBezTo>
                  <a:cubicBezTo>
                    <a:pt x="180239" y="13878"/>
                    <a:pt x="186189" y="19580"/>
                    <a:pt x="186189" y="30983"/>
                  </a:cubicBezTo>
                  <a:lnTo>
                    <a:pt x="186189" y="58739"/>
                  </a:lnTo>
                  <a:close/>
                  <a:moveTo>
                    <a:pt x="147890" y="57986"/>
                  </a:moveTo>
                  <a:cubicBezTo>
                    <a:pt x="147890" y="59277"/>
                    <a:pt x="147349" y="59922"/>
                    <a:pt x="146159" y="59922"/>
                  </a:cubicBezTo>
                  <a:lnTo>
                    <a:pt x="138802" y="59922"/>
                  </a:lnTo>
                  <a:cubicBezTo>
                    <a:pt x="137612" y="59922"/>
                    <a:pt x="136962" y="59277"/>
                    <a:pt x="136962" y="57986"/>
                  </a:cubicBezTo>
                  <a:lnTo>
                    <a:pt x="136962" y="16460"/>
                  </a:lnTo>
                  <a:cubicBezTo>
                    <a:pt x="136962" y="15169"/>
                    <a:pt x="137612" y="14523"/>
                    <a:pt x="138910" y="14523"/>
                  </a:cubicBezTo>
                  <a:lnTo>
                    <a:pt x="146159" y="14523"/>
                  </a:lnTo>
                  <a:cubicBezTo>
                    <a:pt x="147241" y="14523"/>
                    <a:pt x="147890" y="15169"/>
                    <a:pt x="147890" y="16460"/>
                  </a:cubicBezTo>
                  <a:lnTo>
                    <a:pt x="147890" y="57986"/>
                  </a:lnTo>
                  <a:close/>
                  <a:moveTo>
                    <a:pt x="128307" y="57986"/>
                  </a:moveTo>
                  <a:cubicBezTo>
                    <a:pt x="128307" y="59169"/>
                    <a:pt x="127874" y="59814"/>
                    <a:pt x="126901" y="59814"/>
                  </a:cubicBezTo>
                  <a:lnTo>
                    <a:pt x="107967" y="59814"/>
                  </a:lnTo>
                  <a:cubicBezTo>
                    <a:pt x="106994" y="59814"/>
                    <a:pt x="106561" y="59277"/>
                    <a:pt x="106561" y="58201"/>
                  </a:cubicBezTo>
                  <a:lnTo>
                    <a:pt x="106561" y="53575"/>
                  </a:lnTo>
                  <a:cubicBezTo>
                    <a:pt x="106561" y="52391"/>
                    <a:pt x="106994" y="51853"/>
                    <a:pt x="107967" y="51853"/>
                  </a:cubicBezTo>
                  <a:lnTo>
                    <a:pt x="117488" y="51853"/>
                  </a:lnTo>
                  <a:lnTo>
                    <a:pt x="117488" y="30230"/>
                  </a:lnTo>
                  <a:cubicBezTo>
                    <a:pt x="117488" y="25174"/>
                    <a:pt x="115000" y="22161"/>
                    <a:pt x="109915" y="21301"/>
                  </a:cubicBezTo>
                  <a:cubicBezTo>
                    <a:pt x="108941" y="21193"/>
                    <a:pt x="108508" y="20655"/>
                    <a:pt x="108508" y="19795"/>
                  </a:cubicBezTo>
                  <a:cubicBezTo>
                    <a:pt x="108508" y="19687"/>
                    <a:pt x="108508" y="19472"/>
                    <a:pt x="108508" y="19257"/>
                  </a:cubicBezTo>
                  <a:lnTo>
                    <a:pt x="110131" y="14738"/>
                  </a:lnTo>
                  <a:cubicBezTo>
                    <a:pt x="110456" y="13770"/>
                    <a:pt x="111321" y="13340"/>
                    <a:pt x="112511" y="13447"/>
                  </a:cubicBezTo>
                  <a:cubicBezTo>
                    <a:pt x="123006" y="14631"/>
                    <a:pt x="128307" y="20333"/>
                    <a:pt x="128307" y="30660"/>
                  </a:cubicBezTo>
                  <a:lnTo>
                    <a:pt x="128307" y="57878"/>
                  </a:lnTo>
                  <a:close/>
                  <a:moveTo>
                    <a:pt x="100935" y="36362"/>
                  </a:moveTo>
                  <a:cubicBezTo>
                    <a:pt x="100935" y="37545"/>
                    <a:pt x="100394" y="38406"/>
                    <a:pt x="99204" y="38944"/>
                  </a:cubicBezTo>
                  <a:lnTo>
                    <a:pt x="91847" y="42709"/>
                  </a:lnTo>
                  <a:cubicBezTo>
                    <a:pt x="91847" y="42709"/>
                    <a:pt x="91414" y="42817"/>
                    <a:pt x="91198" y="42817"/>
                  </a:cubicBezTo>
                  <a:cubicBezTo>
                    <a:pt x="90440" y="42817"/>
                    <a:pt x="90008" y="42386"/>
                    <a:pt x="90008" y="41526"/>
                  </a:cubicBezTo>
                  <a:lnTo>
                    <a:pt x="90008" y="16352"/>
                  </a:lnTo>
                  <a:cubicBezTo>
                    <a:pt x="90008" y="15599"/>
                    <a:pt x="90116" y="15061"/>
                    <a:pt x="90332" y="14846"/>
                  </a:cubicBezTo>
                  <a:cubicBezTo>
                    <a:pt x="90548" y="14631"/>
                    <a:pt x="91089" y="14416"/>
                    <a:pt x="91955" y="14416"/>
                  </a:cubicBezTo>
                  <a:lnTo>
                    <a:pt x="99204" y="14416"/>
                  </a:lnTo>
                  <a:cubicBezTo>
                    <a:pt x="100286" y="14416"/>
                    <a:pt x="100827" y="14954"/>
                    <a:pt x="100827" y="15922"/>
                  </a:cubicBezTo>
                  <a:lnTo>
                    <a:pt x="100827" y="36254"/>
                  </a:lnTo>
                  <a:close/>
                  <a:moveTo>
                    <a:pt x="56252" y="73047"/>
                  </a:moveTo>
                  <a:cubicBezTo>
                    <a:pt x="56252" y="74445"/>
                    <a:pt x="55495" y="75198"/>
                    <a:pt x="54088" y="75198"/>
                  </a:cubicBezTo>
                  <a:lnTo>
                    <a:pt x="47597" y="75198"/>
                  </a:lnTo>
                  <a:cubicBezTo>
                    <a:pt x="46190" y="75198"/>
                    <a:pt x="45541" y="74445"/>
                    <a:pt x="45541" y="73047"/>
                  </a:cubicBezTo>
                  <a:lnTo>
                    <a:pt x="45541" y="32812"/>
                  </a:lnTo>
                  <a:cubicBezTo>
                    <a:pt x="45541" y="31413"/>
                    <a:pt x="46082" y="30660"/>
                    <a:pt x="47164" y="30660"/>
                  </a:cubicBezTo>
                  <a:lnTo>
                    <a:pt x="53980" y="30660"/>
                  </a:lnTo>
                  <a:cubicBezTo>
                    <a:pt x="55495" y="30660"/>
                    <a:pt x="56252" y="31306"/>
                    <a:pt x="56252" y="32704"/>
                  </a:cubicBezTo>
                  <a:lnTo>
                    <a:pt x="56252" y="73047"/>
                  </a:lnTo>
                  <a:close/>
                  <a:moveTo>
                    <a:pt x="77133" y="16460"/>
                  </a:moveTo>
                  <a:cubicBezTo>
                    <a:pt x="81136" y="18934"/>
                    <a:pt x="83191" y="23130"/>
                    <a:pt x="83191" y="29154"/>
                  </a:cubicBezTo>
                  <a:cubicBezTo>
                    <a:pt x="83191" y="37438"/>
                    <a:pt x="81785" y="44538"/>
                    <a:pt x="78972" y="50240"/>
                  </a:cubicBezTo>
                  <a:cubicBezTo>
                    <a:pt x="75726" y="56802"/>
                    <a:pt x="71182" y="60137"/>
                    <a:pt x="65448" y="60137"/>
                  </a:cubicBezTo>
                  <a:cubicBezTo>
                    <a:pt x="63825" y="60137"/>
                    <a:pt x="62419" y="59922"/>
                    <a:pt x="61337" y="59492"/>
                  </a:cubicBezTo>
                  <a:cubicBezTo>
                    <a:pt x="60688" y="59277"/>
                    <a:pt x="60471" y="58631"/>
                    <a:pt x="60580" y="57663"/>
                  </a:cubicBezTo>
                  <a:lnTo>
                    <a:pt x="61229" y="53360"/>
                  </a:lnTo>
                  <a:cubicBezTo>
                    <a:pt x="61229" y="52499"/>
                    <a:pt x="61770" y="52284"/>
                    <a:pt x="62635" y="52499"/>
                  </a:cubicBezTo>
                  <a:cubicBezTo>
                    <a:pt x="63068" y="52714"/>
                    <a:pt x="63609" y="52714"/>
                    <a:pt x="64150" y="52714"/>
                  </a:cubicBezTo>
                  <a:cubicBezTo>
                    <a:pt x="66530" y="52714"/>
                    <a:pt x="68478" y="50347"/>
                    <a:pt x="69884" y="45506"/>
                  </a:cubicBezTo>
                  <a:cubicBezTo>
                    <a:pt x="71182" y="41418"/>
                    <a:pt x="71723" y="36362"/>
                    <a:pt x="71723" y="30445"/>
                  </a:cubicBezTo>
                  <a:cubicBezTo>
                    <a:pt x="71723" y="27110"/>
                    <a:pt x="70750" y="24636"/>
                    <a:pt x="68802" y="23345"/>
                  </a:cubicBezTo>
                  <a:cubicBezTo>
                    <a:pt x="67071" y="22161"/>
                    <a:pt x="64258" y="21516"/>
                    <a:pt x="60471" y="21516"/>
                  </a:cubicBezTo>
                  <a:cubicBezTo>
                    <a:pt x="55927" y="21516"/>
                    <a:pt x="51816" y="22161"/>
                    <a:pt x="48246" y="23452"/>
                  </a:cubicBezTo>
                  <a:cubicBezTo>
                    <a:pt x="47597" y="23668"/>
                    <a:pt x="47164" y="23775"/>
                    <a:pt x="47056" y="23775"/>
                  </a:cubicBezTo>
                  <a:cubicBezTo>
                    <a:pt x="46839" y="23775"/>
                    <a:pt x="46515" y="23345"/>
                    <a:pt x="46298" y="22807"/>
                  </a:cubicBezTo>
                  <a:lnTo>
                    <a:pt x="44243" y="18289"/>
                  </a:lnTo>
                  <a:cubicBezTo>
                    <a:pt x="43810" y="17213"/>
                    <a:pt x="44026" y="16460"/>
                    <a:pt x="44892" y="16137"/>
                  </a:cubicBezTo>
                  <a:cubicBezTo>
                    <a:pt x="48787" y="14416"/>
                    <a:pt x="54629" y="13555"/>
                    <a:pt x="62419" y="13555"/>
                  </a:cubicBezTo>
                  <a:cubicBezTo>
                    <a:pt x="69127" y="13555"/>
                    <a:pt x="73995" y="14523"/>
                    <a:pt x="77241" y="16460"/>
                  </a:cubicBezTo>
                  <a:moveTo>
                    <a:pt x="12326" y="57986"/>
                  </a:moveTo>
                  <a:cubicBezTo>
                    <a:pt x="12326" y="59277"/>
                    <a:pt x="11677" y="59922"/>
                    <a:pt x="10271" y="59922"/>
                  </a:cubicBezTo>
                  <a:lnTo>
                    <a:pt x="3347" y="59922"/>
                  </a:lnTo>
                  <a:cubicBezTo>
                    <a:pt x="2697" y="59922"/>
                    <a:pt x="2156" y="59814"/>
                    <a:pt x="1940" y="59599"/>
                  </a:cubicBezTo>
                  <a:cubicBezTo>
                    <a:pt x="1724" y="59384"/>
                    <a:pt x="1507" y="58846"/>
                    <a:pt x="1507" y="57986"/>
                  </a:cubicBezTo>
                  <a:lnTo>
                    <a:pt x="1507" y="33780"/>
                  </a:lnTo>
                  <a:cubicBezTo>
                    <a:pt x="1507" y="32489"/>
                    <a:pt x="2156" y="31844"/>
                    <a:pt x="3455" y="31844"/>
                  </a:cubicBezTo>
                  <a:lnTo>
                    <a:pt x="10271" y="31844"/>
                  </a:lnTo>
                  <a:cubicBezTo>
                    <a:pt x="11569" y="31844"/>
                    <a:pt x="12218" y="32489"/>
                    <a:pt x="12218" y="33780"/>
                  </a:cubicBezTo>
                  <a:lnTo>
                    <a:pt x="12218" y="57986"/>
                  </a:lnTo>
                  <a:close/>
                  <a:moveTo>
                    <a:pt x="36994" y="58201"/>
                  </a:moveTo>
                  <a:cubicBezTo>
                    <a:pt x="36994" y="59277"/>
                    <a:pt x="36453" y="59814"/>
                    <a:pt x="35479" y="59814"/>
                  </a:cubicBezTo>
                  <a:lnTo>
                    <a:pt x="28014" y="59814"/>
                  </a:lnTo>
                  <a:cubicBezTo>
                    <a:pt x="26824" y="59814"/>
                    <a:pt x="26175" y="59277"/>
                    <a:pt x="26175" y="58093"/>
                  </a:cubicBezTo>
                  <a:lnTo>
                    <a:pt x="26175" y="31091"/>
                  </a:lnTo>
                  <a:cubicBezTo>
                    <a:pt x="26175" y="27648"/>
                    <a:pt x="24985" y="25174"/>
                    <a:pt x="22496" y="23452"/>
                  </a:cubicBezTo>
                  <a:cubicBezTo>
                    <a:pt x="20549" y="22054"/>
                    <a:pt x="18060" y="21408"/>
                    <a:pt x="14923" y="21408"/>
                  </a:cubicBezTo>
                  <a:cubicBezTo>
                    <a:pt x="10812" y="21408"/>
                    <a:pt x="7241" y="22161"/>
                    <a:pt x="4320" y="23775"/>
                  </a:cubicBezTo>
                  <a:cubicBezTo>
                    <a:pt x="3996" y="23990"/>
                    <a:pt x="3671" y="24098"/>
                    <a:pt x="3455" y="24098"/>
                  </a:cubicBezTo>
                  <a:cubicBezTo>
                    <a:pt x="3022" y="24098"/>
                    <a:pt x="2589" y="23668"/>
                    <a:pt x="2156" y="22807"/>
                  </a:cubicBezTo>
                  <a:lnTo>
                    <a:pt x="209" y="18934"/>
                  </a:lnTo>
                  <a:cubicBezTo>
                    <a:pt x="-224" y="18073"/>
                    <a:pt x="-7" y="17320"/>
                    <a:pt x="1074" y="16675"/>
                  </a:cubicBezTo>
                  <a:cubicBezTo>
                    <a:pt x="5294" y="14416"/>
                    <a:pt x="10595" y="13340"/>
                    <a:pt x="16979" y="13340"/>
                  </a:cubicBezTo>
                  <a:cubicBezTo>
                    <a:pt x="23362" y="13340"/>
                    <a:pt x="28447" y="14846"/>
                    <a:pt x="31909" y="17858"/>
                  </a:cubicBezTo>
                  <a:cubicBezTo>
                    <a:pt x="35371" y="20870"/>
                    <a:pt x="37102" y="25066"/>
                    <a:pt x="37102" y="30553"/>
                  </a:cubicBezTo>
                  <a:lnTo>
                    <a:pt x="37102" y="58201"/>
                  </a:lnTo>
                  <a:close/>
                </a:path>
              </a:pathLst>
            </a:custGeom>
            <a:solidFill>
              <a:schemeClr val="bg1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DF803A9-D776-D2FF-1314-5CF4E9EB017D}"/>
                </a:ext>
              </a:extLst>
            </p:cNvPr>
            <p:cNvSpPr/>
            <p:nvPr/>
          </p:nvSpPr>
          <p:spPr>
            <a:xfrm>
              <a:off x="10608432" y="2455277"/>
              <a:ext cx="230090" cy="61212"/>
            </a:xfrm>
            <a:custGeom>
              <a:avLst/>
              <a:gdLst>
                <a:gd name="connsiteX0" fmla="*/ 225795 w 230090"/>
                <a:gd name="connsiteY0" fmla="*/ 14738 h 61212"/>
                <a:gd name="connsiteX1" fmla="*/ 230014 w 230090"/>
                <a:gd name="connsiteY1" fmla="*/ 19580 h 61212"/>
                <a:gd name="connsiteX2" fmla="*/ 227418 w 230090"/>
                <a:gd name="connsiteY2" fmla="*/ 40665 h 61212"/>
                <a:gd name="connsiteX3" fmla="*/ 221359 w 230090"/>
                <a:gd name="connsiteY3" fmla="*/ 54328 h 61212"/>
                <a:gd name="connsiteX4" fmla="*/ 205996 w 230090"/>
                <a:gd name="connsiteY4" fmla="*/ 61213 h 61212"/>
                <a:gd name="connsiteX5" fmla="*/ 204481 w 230090"/>
                <a:gd name="connsiteY5" fmla="*/ 61105 h 61212"/>
                <a:gd name="connsiteX6" fmla="*/ 203940 w 230090"/>
                <a:gd name="connsiteY6" fmla="*/ 59922 h 61212"/>
                <a:gd name="connsiteX7" fmla="*/ 203183 w 230090"/>
                <a:gd name="connsiteY7" fmla="*/ 55511 h 61212"/>
                <a:gd name="connsiteX8" fmla="*/ 203183 w 230090"/>
                <a:gd name="connsiteY8" fmla="*/ 54005 h 61212"/>
                <a:gd name="connsiteX9" fmla="*/ 204481 w 230090"/>
                <a:gd name="connsiteY9" fmla="*/ 53575 h 61212"/>
                <a:gd name="connsiteX10" fmla="*/ 216382 w 230090"/>
                <a:gd name="connsiteY10" fmla="*/ 42494 h 61212"/>
                <a:gd name="connsiteX11" fmla="*/ 218438 w 230090"/>
                <a:gd name="connsiteY11" fmla="*/ 22699 h 61212"/>
                <a:gd name="connsiteX12" fmla="*/ 197449 w 230090"/>
                <a:gd name="connsiteY12" fmla="*/ 22699 h 61212"/>
                <a:gd name="connsiteX13" fmla="*/ 195501 w 230090"/>
                <a:gd name="connsiteY13" fmla="*/ 20871 h 61212"/>
                <a:gd name="connsiteX14" fmla="*/ 195501 w 230090"/>
                <a:gd name="connsiteY14" fmla="*/ 2152 h 61212"/>
                <a:gd name="connsiteX15" fmla="*/ 195718 w 230090"/>
                <a:gd name="connsiteY15" fmla="*/ 430 h 61212"/>
                <a:gd name="connsiteX16" fmla="*/ 197124 w 230090"/>
                <a:gd name="connsiteY16" fmla="*/ 0 h 61212"/>
                <a:gd name="connsiteX17" fmla="*/ 204373 w 230090"/>
                <a:gd name="connsiteY17" fmla="*/ 0 h 61212"/>
                <a:gd name="connsiteX18" fmla="*/ 205996 w 230090"/>
                <a:gd name="connsiteY18" fmla="*/ 1614 h 61212"/>
                <a:gd name="connsiteX19" fmla="*/ 205996 w 230090"/>
                <a:gd name="connsiteY19" fmla="*/ 14738 h 61212"/>
                <a:gd name="connsiteX20" fmla="*/ 225687 w 230090"/>
                <a:gd name="connsiteY20" fmla="*/ 14738 h 61212"/>
                <a:gd name="connsiteX21" fmla="*/ 190633 w 230090"/>
                <a:gd name="connsiteY21" fmla="*/ 36577 h 61212"/>
                <a:gd name="connsiteX22" fmla="*/ 188902 w 230090"/>
                <a:gd name="connsiteY22" fmla="*/ 39159 h 61212"/>
                <a:gd name="connsiteX23" fmla="*/ 181545 w 230090"/>
                <a:gd name="connsiteY23" fmla="*/ 42924 h 61212"/>
                <a:gd name="connsiteX24" fmla="*/ 180895 w 230090"/>
                <a:gd name="connsiteY24" fmla="*/ 43032 h 61212"/>
                <a:gd name="connsiteX25" fmla="*/ 179705 w 230090"/>
                <a:gd name="connsiteY25" fmla="*/ 41741 h 61212"/>
                <a:gd name="connsiteX26" fmla="*/ 179705 w 230090"/>
                <a:gd name="connsiteY26" fmla="*/ 16567 h 61212"/>
                <a:gd name="connsiteX27" fmla="*/ 180030 w 230090"/>
                <a:gd name="connsiteY27" fmla="*/ 15061 h 61212"/>
                <a:gd name="connsiteX28" fmla="*/ 181653 w 230090"/>
                <a:gd name="connsiteY28" fmla="*/ 14738 h 61212"/>
                <a:gd name="connsiteX29" fmla="*/ 188902 w 230090"/>
                <a:gd name="connsiteY29" fmla="*/ 14738 h 61212"/>
                <a:gd name="connsiteX30" fmla="*/ 190524 w 230090"/>
                <a:gd name="connsiteY30" fmla="*/ 16245 h 61212"/>
                <a:gd name="connsiteX31" fmla="*/ 190524 w 230090"/>
                <a:gd name="connsiteY31" fmla="*/ 36577 h 61212"/>
                <a:gd name="connsiteX32" fmla="*/ 170725 w 230090"/>
                <a:gd name="connsiteY32" fmla="*/ 14738 h 61212"/>
                <a:gd name="connsiteX33" fmla="*/ 172348 w 230090"/>
                <a:gd name="connsiteY33" fmla="*/ 17213 h 61212"/>
                <a:gd name="connsiteX34" fmla="*/ 170834 w 230090"/>
                <a:gd name="connsiteY34" fmla="*/ 35717 h 61212"/>
                <a:gd name="connsiteX35" fmla="*/ 163801 w 230090"/>
                <a:gd name="connsiteY35" fmla="*/ 54220 h 61212"/>
                <a:gd name="connsiteX36" fmla="*/ 147248 w 230090"/>
                <a:gd name="connsiteY36" fmla="*/ 61105 h 61212"/>
                <a:gd name="connsiteX37" fmla="*/ 125393 w 230090"/>
                <a:gd name="connsiteY37" fmla="*/ 36470 h 61212"/>
                <a:gd name="connsiteX38" fmla="*/ 123987 w 230090"/>
                <a:gd name="connsiteY38" fmla="*/ 16675 h 61212"/>
                <a:gd name="connsiteX39" fmla="*/ 125718 w 230090"/>
                <a:gd name="connsiteY39" fmla="*/ 14738 h 61212"/>
                <a:gd name="connsiteX40" fmla="*/ 133075 w 230090"/>
                <a:gd name="connsiteY40" fmla="*/ 14738 h 61212"/>
                <a:gd name="connsiteX41" fmla="*/ 134914 w 230090"/>
                <a:gd name="connsiteY41" fmla="*/ 16460 h 61212"/>
                <a:gd name="connsiteX42" fmla="*/ 135888 w 230090"/>
                <a:gd name="connsiteY42" fmla="*/ 35932 h 61212"/>
                <a:gd name="connsiteX43" fmla="*/ 136645 w 230090"/>
                <a:gd name="connsiteY43" fmla="*/ 42064 h 61212"/>
                <a:gd name="connsiteX44" fmla="*/ 141622 w 230090"/>
                <a:gd name="connsiteY44" fmla="*/ 36254 h 61212"/>
                <a:gd name="connsiteX45" fmla="*/ 142920 w 230090"/>
                <a:gd name="connsiteY45" fmla="*/ 27003 h 61212"/>
                <a:gd name="connsiteX46" fmla="*/ 142920 w 230090"/>
                <a:gd name="connsiteY46" fmla="*/ 16782 h 61212"/>
                <a:gd name="connsiteX47" fmla="*/ 145084 w 230090"/>
                <a:gd name="connsiteY47" fmla="*/ 14738 h 61212"/>
                <a:gd name="connsiteX48" fmla="*/ 150926 w 230090"/>
                <a:gd name="connsiteY48" fmla="*/ 14738 h 61212"/>
                <a:gd name="connsiteX49" fmla="*/ 153090 w 230090"/>
                <a:gd name="connsiteY49" fmla="*/ 16782 h 61212"/>
                <a:gd name="connsiteX50" fmla="*/ 153090 w 230090"/>
                <a:gd name="connsiteY50" fmla="*/ 25819 h 61212"/>
                <a:gd name="connsiteX51" fmla="*/ 148979 w 230090"/>
                <a:gd name="connsiteY51" fmla="*/ 39159 h 61212"/>
                <a:gd name="connsiteX52" fmla="*/ 137619 w 230090"/>
                <a:gd name="connsiteY52" fmla="*/ 46905 h 61212"/>
                <a:gd name="connsiteX53" fmla="*/ 140973 w 230090"/>
                <a:gd name="connsiteY53" fmla="*/ 51746 h 61212"/>
                <a:gd name="connsiteX54" fmla="*/ 147248 w 230090"/>
                <a:gd name="connsiteY54" fmla="*/ 53575 h 61212"/>
                <a:gd name="connsiteX55" fmla="*/ 156228 w 230090"/>
                <a:gd name="connsiteY55" fmla="*/ 49487 h 61212"/>
                <a:gd name="connsiteX56" fmla="*/ 160447 w 230090"/>
                <a:gd name="connsiteY56" fmla="*/ 36577 h 61212"/>
                <a:gd name="connsiteX57" fmla="*/ 161529 w 230090"/>
                <a:gd name="connsiteY57" fmla="*/ 16245 h 61212"/>
                <a:gd name="connsiteX58" fmla="*/ 163477 w 230090"/>
                <a:gd name="connsiteY58" fmla="*/ 14523 h 61212"/>
                <a:gd name="connsiteX59" fmla="*/ 170617 w 230090"/>
                <a:gd name="connsiteY59" fmla="*/ 14523 h 61212"/>
                <a:gd name="connsiteX60" fmla="*/ 117063 w 230090"/>
                <a:gd name="connsiteY60" fmla="*/ 58739 h 61212"/>
                <a:gd name="connsiteX61" fmla="*/ 115873 w 230090"/>
                <a:gd name="connsiteY61" fmla="*/ 60030 h 61212"/>
                <a:gd name="connsiteX62" fmla="*/ 107326 w 230090"/>
                <a:gd name="connsiteY62" fmla="*/ 60030 h 61212"/>
                <a:gd name="connsiteX63" fmla="*/ 106135 w 230090"/>
                <a:gd name="connsiteY63" fmla="*/ 58739 h 61212"/>
                <a:gd name="connsiteX64" fmla="*/ 106135 w 230090"/>
                <a:gd name="connsiteY64" fmla="*/ 30553 h 61212"/>
                <a:gd name="connsiteX65" fmla="*/ 97156 w 230090"/>
                <a:gd name="connsiteY65" fmla="*/ 21301 h 61212"/>
                <a:gd name="connsiteX66" fmla="*/ 87959 w 230090"/>
                <a:gd name="connsiteY66" fmla="*/ 23452 h 61212"/>
                <a:gd name="connsiteX67" fmla="*/ 86120 w 230090"/>
                <a:gd name="connsiteY67" fmla="*/ 23130 h 61212"/>
                <a:gd name="connsiteX68" fmla="*/ 84173 w 230090"/>
                <a:gd name="connsiteY68" fmla="*/ 18719 h 61212"/>
                <a:gd name="connsiteX69" fmla="*/ 83956 w 230090"/>
                <a:gd name="connsiteY69" fmla="*/ 17536 h 61212"/>
                <a:gd name="connsiteX70" fmla="*/ 84930 w 230090"/>
                <a:gd name="connsiteY70" fmla="*/ 16782 h 61212"/>
                <a:gd name="connsiteX71" fmla="*/ 99103 w 230090"/>
                <a:gd name="connsiteY71" fmla="*/ 13985 h 61212"/>
                <a:gd name="connsiteX72" fmla="*/ 116955 w 230090"/>
                <a:gd name="connsiteY72" fmla="*/ 31091 h 61212"/>
                <a:gd name="connsiteX73" fmla="*/ 116955 w 230090"/>
                <a:gd name="connsiteY73" fmla="*/ 58846 h 61212"/>
                <a:gd name="connsiteX74" fmla="*/ 80386 w 230090"/>
                <a:gd name="connsiteY74" fmla="*/ 57770 h 61212"/>
                <a:gd name="connsiteX75" fmla="*/ 80819 w 230090"/>
                <a:gd name="connsiteY75" fmla="*/ 59061 h 61212"/>
                <a:gd name="connsiteX76" fmla="*/ 79953 w 230090"/>
                <a:gd name="connsiteY76" fmla="*/ 60030 h 61212"/>
                <a:gd name="connsiteX77" fmla="*/ 71298 w 230090"/>
                <a:gd name="connsiteY77" fmla="*/ 60030 h 61212"/>
                <a:gd name="connsiteX78" fmla="*/ 68918 w 230090"/>
                <a:gd name="connsiteY78" fmla="*/ 58846 h 61212"/>
                <a:gd name="connsiteX79" fmla="*/ 54528 w 230090"/>
                <a:gd name="connsiteY79" fmla="*/ 36792 h 61212"/>
                <a:gd name="connsiteX80" fmla="*/ 53014 w 230090"/>
                <a:gd name="connsiteY80" fmla="*/ 41418 h 61212"/>
                <a:gd name="connsiteX81" fmla="*/ 51066 w 230090"/>
                <a:gd name="connsiteY81" fmla="*/ 58631 h 61212"/>
                <a:gd name="connsiteX82" fmla="*/ 50525 w 230090"/>
                <a:gd name="connsiteY82" fmla="*/ 59922 h 61212"/>
                <a:gd name="connsiteX83" fmla="*/ 49227 w 230090"/>
                <a:gd name="connsiteY83" fmla="*/ 60245 h 61212"/>
                <a:gd name="connsiteX84" fmla="*/ 41870 w 230090"/>
                <a:gd name="connsiteY84" fmla="*/ 60245 h 61212"/>
                <a:gd name="connsiteX85" fmla="*/ 40680 w 230090"/>
                <a:gd name="connsiteY85" fmla="*/ 58631 h 61212"/>
                <a:gd name="connsiteX86" fmla="*/ 42627 w 230090"/>
                <a:gd name="connsiteY86" fmla="*/ 43462 h 61212"/>
                <a:gd name="connsiteX87" fmla="*/ 50309 w 230090"/>
                <a:gd name="connsiteY87" fmla="*/ 31844 h 61212"/>
                <a:gd name="connsiteX88" fmla="*/ 40572 w 230090"/>
                <a:gd name="connsiteY88" fmla="*/ 17320 h 61212"/>
                <a:gd name="connsiteX89" fmla="*/ 40247 w 230090"/>
                <a:gd name="connsiteY89" fmla="*/ 16029 h 61212"/>
                <a:gd name="connsiteX90" fmla="*/ 41221 w 230090"/>
                <a:gd name="connsiteY90" fmla="*/ 14954 h 61212"/>
                <a:gd name="connsiteX91" fmla="*/ 49551 w 230090"/>
                <a:gd name="connsiteY91" fmla="*/ 14954 h 61212"/>
                <a:gd name="connsiteX92" fmla="*/ 52040 w 230090"/>
                <a:gd name="connsiteY92" fmla="*/ 16137 h 61212"/>
                <a:gd name="connsiteX93" fmla="*/ 64915 w 230090"/>
                <a:gd name="connsiteY93" fmla="*/ 35071 h 61212"/>
                <a:gd name="connsiteX94" fmla="*/ 66537 w 230090"/>
                <a:gd name="connsiteY94" fmla="*/ 30983 h 61212"/>
                <a:gd name="connsiteX95" fmla="*/ 68052 w 230090"/>
                <a:gd name="connsiteY95" fmla="*/ 16352 h 61212"/>
                <a:gd name="connsiteX96" fmla="*/ 69783 w 230090"/>
                <a:gd name="connsiteY96" fmla="*/ 14954 h 61212"/>
                <a:gd name="connsiteX97" fmla="*/ 77140 w 230090"/>
                <a:gd name="connsiteY97" fmla="*/ 14954 h 61212"/>
                <a:gd name="connsiteX98" fmla="*/ 78547 w 230090"/>
                <a:gd name="connsiteY98" fmla="*/ 16890 h 61212"/>
                <a:gd name="connsiteX99" fmla="*/ 77140 w 230090"/>
                <a:gd name="connsiteY99" fmla="*/ 28294 h 61212"/>
                <a:gd name="connsiteX100" fmla="*/ 68269 w 230090"/>
                <a:gd name="connsiteY100" fmla="*/ 40235 h 61212"/>
                <a:gd name="connsiteX101" fmla="*/ 80170 w 230090"/>
                <a:gd name="connsiteY101" fmla="*/ 57986 h 61212"/>
                <a:gd name="connsiteX102" fmla="*/ 30293 w 230090"/>
                <a:gd name="connsiteY102" fmla="*/ 14738 h 61212"/>
                <a:gd name="connsiteX103" fmla="*/ 34513 w 230090"/>
                <a:gd name="connsiteY103" fmla="*/ 19580 h 61212"/>
                <a:gd name="connsiteX104" fmla="*/ 31916 w 230090"/>
                <a:gd name="connsiteY104" fmla="*/ 40665 h 61212"/>
                <a:gd name="connsiteX105" fmla="*/ 25858 w 230090"/>
                <a:gd name="connsiteY105" fmla="*/ 54328 h 61212"/>
                <a:gd name="connsiteX106" fmla="*/ 10495 w 230090"/>
                <a:gd name="connsiteY106" fmla="*/ 61213 h 61212"/>
                <a:gd name="connsiteX107" fmla="*/ 8980 w 230090"/>
                <a:gd name="connsiteY107" fmla="*/ 61105 h 61212"/>
                <a:gd name="connsiteX108" fmla="*/ 8439 w 230090"/>
                <a:gd name="connsiteY108" fmla="*/ 59922 h 61212"/>
                <a:gd name="connsiteX109" fmla="*/ 7682 w 230090"/>
                <a:gd name="connsiteY109" fmla="*/ 55511 h 61212"/>
                <a:gd name="connsiteX110" fmla="*/ 7682 w 230090"/>
                <a:gd name="connsiteY110" fmla="*/ 54005 h 61212"/>
                <a:gd name="connsiteX111" fmla="*/ 8980 w 230090"/>
                <a:gd name="connsiteY111" fmla="*/ 53575 h 61212"/>
                <a:gd name="connsiteX112" fmla="*/ 20881 w 230090"/>
                <a:gd name="connsiteY112" fmla="*/ 42494 h 61212"/>
                <a:gd name="connsiteX113" fmla="*/ 22936 w 230090"/>
                <a:gd name="connsiteY113" fmla="*/ 22699 h 61212"/>
                <a:gd name="connsiteX114" fmla="*/ 1947 w 230090"/>
                <a:gd name="connsiteY114" fmla="*/ 22699 h 61212"/>
                <a:gd name="connsiteX115" fmla="*/ 0 w 230090"/>
                <a:gd name="connsiteY115" fmla="*/ 20871 h 61212"/>
                <a:gd name="connsiteX116" fmla="*/ 0 w 230090"/>
                <a:gd name="connsiteY116" fmla="*/ 2152 h 61212"/>
                <a:gd name="connsiteX117" fmla="*/ 216 w 230090"/>
                <a:gd name="connsiteY117" fmla="*/ 430 h 61212"/>
                <a:gd name="connsiteX118" fmla="*/ 1623 w 230090"/>
                <a:gd name="connsiteY118" fmla="*/ 0 h 61212"/>
                <a:gd name="connsiteX119" fmla="*/ 8872 w 230090"/>
                <a:gd name="connsiteY119" fmla="*/ 0 h 61212"/>
                <a:gd name="connsiteX120" fmla="*/ 10495 w 230090"/>
                <a:gd name="connsiteY120" fmla="*/ 1614 h 61212"/>
                <a:gd name="connsiteX121" fmla="*/ 10495 w 230090"/>
                <a:gd name="connsiteY121" fmla="*/ 14738 h 61212"/>
                <a:gd name="connsiteX122" fmla="*/ 30185 w 230090"/>
                <a:gd name="connsiteY122" fmla="*/ 14738 h 61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30090" h="61212">
                  <a:moveTo>
                    <a:pt x="225795" y="14738"/>
                  </a:moveTo>
                  <a:cubicBezTo>
                    <a:pt x="229040" y="14738"/>
                    <a:pt x="230447" y="16352"/>
                    <a:pt x="230014" y="19580"/>
                  </a:cubicBezTo>
                  <a:lnTo>
                    <a:pt x="227418" y="40665"/>
                  </a:lnTo>
                  <a:cubicBezTo>
                    <a:pt x="226660" y="46152"/>
                    <a:pt x="224713" y="50670"/>
                    <a:pt x="221359" y="54328"/>
                  </a:cubicBezTo>
                  <a:cubicBezTo>
                    <a:pt x="217572" y="58416"/>
                    <a:pt x="212487" y="60675"/>
                    <a:pt x="205996" y="61213"/>
                  </a:cubicBezTo>
                  <a:cubicBezTo>
                    <a:pt x="205238" y="61213"/>
                    <a:pt x="204697" y="61213"/>
                    <a:pt x="204481" y="61105"/>
                  </a:cubicBezTo>
                  <a:cubicBezTo>
                    <a:pt x="204265" y="60998"/>
                    <a:pt x="204048" y="60567"/>
                    <a:pt x="203940" y="59922"/>
                  </a:cubicBezTo>
                  <a:lnTo>
                    <a:pt x="203183" y="55511"/>
                  </a:lnTo>
                  <a:cubicBezTo>
                    <a:pt x="203183" y="54758"/>
                    <a:pt x="203183" y="54328"/>
                    <a:pt x="203183" y="54005"/>
                  </a:cubicBezTo>
                  <a:cubicBezTo>
                    <a:pt x="203291" y="53790"/>
                    <a:pt x="203724" y="53575"/>
                    <a:pt x="204481" y="53575"/>
                  </a:cubicBezTo>
                  <a:cubicBezTo>
                    <a:pt x="211730" y="52822"/>
                    <a:pt x="215625" y="49164"/>
                    <a:pt x="216382" y="42494"/>
                  </a:cubicBezTo>
                  <a:lnTo>
                    <a:pt x="218438" y="22699"/>
                  </a:lnTo>
                  <a:lnTo>
                    <a:pt x="197449" y="22699"/>
                  </a:lnTo>
                  <a:cubicBezTo>
                    <a:pt x="196150" y="22699"/>
                    <a:pt x="195501" y="22054"/>
                    <a:pt x="195501" y="20871"/>
                  </a:cubicBezTo>
                  <a:lnTo>
                    <a:pt x="195501" y="2152"/>
                  </a:lnTo>
                  <a:cubicBezTo>
                    <a:pt x="195501" y="1291"/>
                    <a:pt x="195501" y="753"/>
                    <a:pt x="195718" y="430"/>
                  </a:cubicBezTo>
                  <a:cubicBezTo>
                    <a:pt x="195934" y="215"/>
                    <a:pt x="196367" y="0"/>
                    <a:pt x="197124" y="0"/>
                  </a:cubicBezTo>
                  <a:lnTo>
                    <a:pt x="204373" y="0"/>
                  </a:lnTo>
                  <a:cubicBezTo>
                    <a:pt x="205455" y="0"/>
                    <a:pt x="205996" y="538"/>
                    <a:pt x="205996" y="1614"/>
                  </a:cubicBezTo>
                  <a:lnTo>
                    <a:pt x="205996" y="14738"/>
                  </a:lnTo>
                  <a:lnTo>
                    <a:pt x="225687" y="14738"/>
                  </a:lnTo>
                  <a:close/>
                  <a:moveTo>
                    <a:pt x="190633" y="36577"/>
                  </a:moveTo>
                  <a:cubicBezTo>
                    <a:pt x="190633" y="37761"/>
                    <a:pt x="190092" y="38621"/>
                    <a:pt x="188902" y="39159"/>
                  </a:cubicBezTo>
                  <a:lnTo>
                    <a:pt x="181545" y="42924"/>
                  </a:lnTo>
                  <a:cubicBezTo>
                    <a:pt x="181545" y="42924"/>
                    <a:pt x="181112" y="43032"/>
                    <a:pt x="180895" y="43032"/>
                  </a:cubicBezTo>
                  <a:cubicBezTo>
                    <a:pt x="180138" y="43032"/>
                    <a:pt x="179705" y="42602"/>
                    <a:pt x="179705" y="41741"/>
                  </a:cubicBezTo>
                  <a:lnTo>
                    <a:pt x="179705" y="16567"/>
                  </a:lnTo>
                  <a:cubicBezTo>
                    <a:pt x="179705" y="15814"/>
                    <a:pt x="179705" y="15276"/>
                    <a:pt x="180030" y="15061"/>
                  </a:cubicBezTo>
                  <a:cubicBezTo>
                    <a:pt x="180246" y="14846"/>
                    <a:pt x="180787" y="14738"/>
                    <a:pt x="181653" y="14738"/>
                  </a:cubicBezTo>
                  <a:lnTo>
                    <a:pt x="188902" y="14738"/>
                  </a:lnTo>
                  <a:cubicBezTo>
                    <a:pt x="189983" y="14738"/>
                    <a:pt x="190524" y="15276"/>
                    <a:pt x="190524" y="16245"/>
                  </a:cubicBezTo>
                  <a:lnTo>
                    <a:pt x="190524" y="36577"/>
                  </a:lnTo>
                  <a:close/>
                  <a:moveTo>
                    <a:pt x="170725" y="14738"/>
                  </a:moveTo>
                  <a:cubicBezTo>
                    <a:pt x="171916" y="14738"/>
                    <a:pt x="172457" y="15599"/>
                    <a:pt x="172348" y="17213"/>
                  </a:cubicBezTo>
                  <a:lnTo>
                    <a:pt x="170834" y="35717"/>
                  </a:lnTo>
                  <a:cubicBezTo>
                    <a:pt x="170185" y="43570"/>
                    <a:pt x="167912" y="49702"/>
                    <a:pt x="163801" y="54220"/>
                  </a:cubicBezTo>
                  <a:cubicBezTo>
                    <a:pt x="159690" y="58846"/>
                    <a:pt x="154172" y="61105"/>
                    <a:pt x="147248" y="61105"/>
                  </a:cubicBezTo>
                  <a:cubicBezTo>
                    <a:pt x="133832" y="61105"/>
                    <a:pt x="126584" y="52929"/>
                    <a:pt x="125393" y="36470"/>
                  </a:cubicBezTo>
                  <a:lnTo>
                    <a:pt x="123987" y="16675"/>
                  </a:lnTo>
                  <a:cubicBezTo>
                    <a:pt x="123987" y="15384"/>
                    <a:pt x="124420" y="14738"/>
                    <a:pt x="125718" y="14738"/>
                  </a:cubicBezTo>
                  <a:lnTo>
                    <a:pt x="133075" y="14738"/>
                  </a:lnTo>
                  <a:cubicBezTo>
                    <a:pt x="134157" y="14738"/>
                    <a:pt x="134806" y="15276"/>
                    <a:pt x="134914" y="16460"/>
                  </a:cubicBezTo>
                  <a:lnTo>
                    <a:pt x="135888" y="35932"/>
                  </a:lnTo>
                  <a:cubicBezTo>
                    <a:pt x="136104" y="39051"/>
                    <a:pt x="136321" y="41096"/>
                    <a:pt x="136645" y="42064"/>
                  </a:cubicBezTo>
                  <a:cubicBezTo>
                    <a:pt x="139025" y="40665"/>
                    <a:pt x="140648" y="38729"/>
                    <a:pt x="141622" y="36254"/>
                  </a:cubicBezTo>
                  <a:cubicBezTo>
                    <a:pt x="142488" y="34103"/>
                    <a:pt x="142920" y="30983"/>
                    <a:pt x="142920" y="27003"/>
                  </a:cubicBezTo>
                  <a:lnTo>
                    <a:pt x="142920" y="16782"/>
                  </a:lnTo>
                  <a:cubicBezTo>
                    <a:pt x="142920" y="15384"/>
                    <a:pt x="143678" y="14738"/>
                    <a:pt x="145084" y="14738"/>
                  </a:cubicBezTo>
                  <a:lnTo>
                    <a:pt x="150926" y="14738"/>
                  </a:lnTo>
                  <a:cubicBezTo>
                    <a:pt x="152333" y="14738"/>
                    <a:pt x="153090" y="15384"/>
                    <a:pt x="153090" y="16782"/>
                  </a:cubicBezTo>
                  <a:lnTo>
                    <a:pt x="153090" y="25819"/>
                  </a:lnTo>
                  <a:cubicBezTo>
                    <a:pt x="153090" y="31091"/>
                    <a:pt x="151684" y="35609"/>
                    <a:pt x="148979" y="39159"/>
                  </a:cubicBezTo>
                  <a:cubicBezTo>
                    <a:pt x="146274" y="42709"/>
                    <a:pt x="142488" y="45291"/>
                    <a:pt x="137619" y="46905"/>
                  </a:cubicBezTo>
                  <a:cubicBezTo>
                    <a:pt x="138160" y="48949"/>
                    <a:pt x="139242" y="50563"/>
                    <a:pt x="140973" y="51746"/>
                  </a:cubicBezTo>
                  <a:cubicBezTo>
                    <a:pt x="142704" y="52929"/>
                    <a:pt x="144868" y="53575"/>
                    <a:pt x="147248" y="53575"/>
                  </a:cubicBezTo>
                  <a:cubicBezTo>
                    <a:pt x="150926" y="53575"/>
                    <a:pt x="153956" y="52176"/>
                    <a:pt x="156228" y="49487"/>
                  </a:cubicBezTo>
                  <a:cubicBezTo>
                    <a:pt x="158716" y="46582"/>
                    <a:pt x="160123" y="42279"/>
                    <a:pt x="160447" y="36577"/>
                  </a:cubicBezTo>
                  <a:lnTo>
                    <a:pt x="161529" y="16245"/>
                  </a:lnTo>
                  <a:cubicBezTo>
                    <a:pt x="161529" y="15169"/>
                    <a:pt x="162287" y="14523"/>
                    <a:pt x="163477" y="14523"/>
                  </a:cubicBezTo>
                  <a:lnTo>
                    <a:pt x="170617" y="14523"/>
                  </a:lnTo>
                  <a:close/>
                  <a:moveTo>
                    <a:pt x="117063" y="58739"/>
                  </a:moveTo>
                  <a:cubicBezTo>
                    <a:pt x="117063" y="59599"/>
                    <a:pt x="116630" y="60030"/>
                    <a:pt x="115873" y="60030"/>
                  </a:cubicBezTo>
                  <a:lnTo>
                    <a:pt x="107326" y="60030"/>
                  </a:lnTo>
                  <a:cubicBezTo>
                    <a:pt x="106568" y="60030"/>
                    <a:pt x="106135" y="59599"/>
                    <a:pt x="106135" y="58739"/>
                  </a:cubicBezTo>
                  <a:lnTo>
                    <a:pt x="106135" y="30553"/>
                  </a:lnTo>
                  <a:cubicBezTo>
                    <a:pt x="106135" y="24421"/>
                    <a:pt x="103106" y="21301"/>
                    <a:pt x="97156" y="21301"/>
                  </a:cubicBezTo>
                  <a:cubicBezTo>
                    <a:pt x="94126" y="21301"/>
                    <a:pt x="91097" y="22054"/>
                    <a:pt x="87959" y="23452"/>
                  </a:cubicBezTo>
                  <a:cubicBezTo>
                    <a:pt x="87094" y="23883"/>
                    <a:pt x="86445" y="23775"/>
                    <a:pt x="86120" y="23130"/>
                  </a:cubicBezTo>
                  <a:lnTo>
                    <a:pt x="84173" y="18719"/>
                  </a:lnTo>
                  <a:cubicBezTo>
                    <a:pt x="83956" y="18181"/>
                    <a:pt x="83848" y="17751"/>
                    <a:pt x="83956" y="17536"/>
                  </a:cubicBezTo>
                  <a:cubicBezTo>
                    <a:pt x="83956" y="17320"/>
                    <a:pt x="84389" y="17105"/>
                    <a:pt x="84930" y="16782"/>
                  </a:cubicBezTo>
                  <a:cubicBezTo>
                    <a:pt x="88176" y="14846"/>
                    <a:pt x="92936" y="13985"/>
                    <a:pt x="99103" y="13985"/>
                  </a:cubicBezTo>
                  <a:cubicBezTo>
                    <a:pt x="111004" y="13985"/>
                    <a:pt x="116955" y="19687"/>
                    <a:pt x="116955" y="31091"/>
                  </a:cubicBezTo>
                  <a:lnTo>
                    <a:pt x="116955" y="58846"/>
                  </a:lnTo>
                  <a:close/>
                  <a:moveTo>
                    <a:pt x="80386" y="57770"/>
                  </a:moveTo>
                  <a:cubicBezTo>
                    <a:pt x="80386" y="57770"/>
                    <a:pt x="80819" y="58631"/>
                    <a:pt x="80819" y="59061"/>
                  </a:cubicBezTo>
                  <a:cubicBezTo>
                    <a:pt x="80819" y="59707"/>
                    <a:pt x="80494" y="60030"/>
                    <a:pt x="79953" y="60030"/>
                  </a:cubicBezTo>
                  <a:lnTo>
                    <a:pt x="71298" y="60030"/>
                  </a:lnTo>
                  <a:cubicBezTo>
                    <a:pt x="70216" y="60030"/>
                    <a:pt x="69459" y="59599"/>
                    <a:pt x="68918" y="58846"/>
                  </a:cubicBezTo>
                  <a:lnTo>
                    <a:pt x="54528" y="36792"/>
                  </a:lnTo>
                  <a:cubicBezTo>
                    <a:pt x="53771" y="37761"/>
                    <a:pt x="53338" y="39267"/>
                    <a:pt x="53014" y="41418"/>
                  </a:cubicBezTo>
                  <a:lnTo>
                    <a:pt x="51066" y="58631"/>
                  </a:lnTo>
                  <a:cubicBezTo>
                    <a:pt x="51066" y="59277"/>
                    <a:pt x="50850" y="59707"/>
                    <a:pt x="50525" y="59922"/>
                  </a:cubicBezTo>
                  <a:cubicBezTo>
                    <a:pt x="50201" y="60137"/>
                    <a:pt x="49768" y="60245"/>
                    <a:pt x="49227" y="60245"/>
                  </a:cubicBezTo>
                  <a:lnTo>
                    <a:pt x="41870" y="60245"/>
                  </a:lnTo>
                  <a:cubicBezTo>
                    <a:pt x="40896" y="60245"/>
                    <a:pt x="40572" y="59707"/>
                    <a:pt x="40680" y="58631"/>
                  </a:cubicBezTo>
                  <a:lnTo>
                    <a:pt x="42627" y="43462"/>
                  </a:lnTo>
                  <a:cubicBezTo>
                    <a:pt x="43276" y="38944"/>
                    <a:pt x="45873" y="35071"/>
                    <a:pt x="50309" y="31844"/>
                  </a:cubicBezTo>
                  <a:lnTo>
                    <a:pt x="40572" y="17320"/>
                  </a:lnTo>
                  <a:cubicBezTo>
                    <a:pt x="40572" y="17320"/>
                    <a:pt x="40247" y="16460"/>
                    <a:pt x="40247" y="16029"/>
                  </a:cubicBezTo>
                  <a:cubicBezTo>
                    <a:pt x="40247" y="15384"/>
                    <a:pt x="40572" y="14954"/>
                    <a:pt x="41221" y="14954"/>
                  </a:cubicBezTo>
                  <a:lnTo>
                    <a:pt x="49551" y="14954"/>
                  </a:lnTo>
                  <a:cubicBezTo>
                    <a:pt x="50633" y="14954"/>
                    <a:pt x="51391" y="15384"/>
                    <a:pt x="52040" y="16137"/>
                  </a:cubicBezTo>
                  <a:lnTo>
                    <a:pt x="64915" y="35071"/>
                  </a:lnTo>
                  <a:cubicBezTo>
                    <a:pt x="65888" y="34103"/>
                    <a:pt x="66321" y="32704"/>
                    <a:pt x="66537" y="30983"/>
                  </a:cubicBezTo>
                  <a:lnTo>
                    <a:pt x="68052" y="16352"/>
                  </a:lnTo>
                  <a:cubicBezTo>
                    <a:pt x="68052" y="15384"/>
                    <a:pt x="68701" y="14954"/>
                    <a:pt x="69783" y="14954"/>
                  </a:cubicBezTo>
                  <a:lnTo>
                    <a:pt x="77140" y="14954"/>
                  </a:lnTo>
                  <a:cubicBezTo>
                    <a:pt x="78222" y="14954"/>
                    <a:pt x="78655" y="15599"/>
                    <a:pt x="78547" y="16890"/>
                  </a:cubicBezTo>
                  <a:lnTo>
                    <a:pt x="77140" y="28294"/>
                  </a:lnTo>
                  <a:cubicBezTo>
                    <a:pt x="76491" y="33780"/>
                    <a:pt x="73462" y="37761"/>
                    <a:pt x="68269" y="40235"/>
                  </a:cubicBezTo>
                  <a:lnTo>
                    <a:pt x="80170" y="57986"/>
                  </a:lnTo>
                  <a:close/>
                  <a:moveTo>
                    <a:pt x="30293" y="14738"/>
                  </a:moveTo>
                  <a:cubicBezTo>
                    <a:pt x="33539" y="14738"/>
                    <a:pt x="34946" y="16352"/>
                    <a:pt x="34513" y="19580"/>
                  </a:cubicBezTo>
                  <a:lnTo>
                    <a:pt x="31916" y="40665"/>
                  </a:lnTo>
                  <a:cubicBezTo>
                    <a:pt x="31159" y="46152"/>
                    <a:pt x="29212" y="50670"/>
                    <a:pt x="25858" y="54328"/>
                  </a:cubicBezTo>
                  <a:cubicBezTo>
                    <a:pt x="22071" y="58416"/>
                    <a:pt x="16986" y="60675"/>
                    <a:pt x="10495" y="61213"/>
                  </a:cubicBezTo>
                  <a:cubicBezTo>
                    <a:pt x="9737" y="61213"/>
                    <a:pt x="9196" y="61213"/>
                    <a:pt x="8980" y="61105"/>
                  </a:cubicBezTo>
                  <a:cubicBezTo>
                    <a:pt x="8763" y="60998"/>
                    <a:pt x="8547" y="60567"/>
                    <a:pt x="8439" y="59922"/>
                  </a:cubicBezTo>
                  <a:lnTo>
                    <a:pt x="7682" y="55511"/>
                  </a:lnTo>
                  <a:cubicBezTo>
                    <a:pt x="7682" y="54758"/>
                    <a:pt x="7682" y="54328"/>
                    <a:pt x="7682" y="54005"/>
                  </a:cubicBezTo>
                  <a:cubicBezTo>
                    <a:pt x="7790" y="53790"/>
                    <a:pt x="8223" y="53575"/>
                    <a:pt x="8980" y="53575"/>
                  </a:cubicBezTo>
                  <a:cubicBezTo>
                    <a:pt x="16229" y="52822"/>
                    <a:pt x="20124" y="49164"/>
                    <a:pt x="20881" y="42494"/>
                  </a:cubicBezTo>
                  <a:lnTo>
                    <a:pt x="22936" y="22699"/>
                  </a:lnTo>
                  <a:lnTo>
                    <a:pt x="1947" y="22699"/>
                  </a:lnTo>
                  <a:cubicBezTo>
                    <a:pt x="649" y="22699"/>
                    <a:pt x="0" y="22054"/>
                    <a:pt x="0" y="20871"/>
                  </a:cubicBezTo>
                  <a:lnTo>
                    <a:pt x="0" y="2152"/>
                  </a:lnTo>
                  <a:cubicBezTo>
                    <a:pt x="0" y="1291"/>
                    <a:pt x="0" y="753"/>
                    <a:pt x="216" y="430"/>
                  </a:cubicBezTo>
                  <a:cubicBezTo>
                    <a:pt x="433" y="215"/>
                    <a:pt x="866" y="0"/>
                    <a:pt x="1623" y="0"/>
                  </a:cubicBezTo>
                  <a:lnTo>
                    <a:pt x="8872" y="0"/>
                  </a:lnTo>
                  <a:cubicBezTo>
                    <a:pt x="9954" y="0"/>
                    <a:pt x="10495" y="538"/>
                    <a:pt x="10495" y="1614"/>
                  </a:cubicBezTo>
                  <a:lnTo>
                    <a:pt x="10495" y="14738"/>
                  </a:lnTo>
                  <a:lnTo>
                    <a:pt x="30185" y="14738"/>
                  </a:lnTo>
                  <a:close/>
                </a:path>
              </a:pathLst>
            </a:custGeom>
            <a:solidFill>
              <a:schemeClr val="bg1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67BC58D-73C2-E09D-D34E-C7489D3E2C67}"/>
                </a:ext>
              </a:extLst>
            </p:cNvPr>
            <p:cNvSpPr/>
            <p:nvPr/>
          </p:nvSpPr>
          <p:spPr>
            <a:xfrm>
              <a:off x="10893732" y="2290572"/>
              <a:ext cx="551625" cy="226885"/>
            </a:xfrm>
            <a:custGeom>
              <a:avLst/>
              <a:gdLst>
                <a:gd name="connsiteX0" fmla="*/ 547879 w 551625"/>
                <a:gd name="connsiteY0" fmla="*/ 81008 h 226885"/>
                <a:gd name="connsiteX1" fmla="*/ 490538 w 551625"/>
                <a:gd name="connsiteY1" fmla="*/ 20655 h 226885"/>
                <a:gd name="connsiteX2" fmla="*/ 433089 w 551625"/>
                <a:gd name="connsiteY2" fmla="*/ 42602 h 226885"/>
                <a:gd name="connsiteX3" fmla="*/ 399658 w 551625"/>
                <a:gd name="connsiteY3" fmla="*/ 18289 h 226885"/>
                <a:gd name="connsiteX4" fmla="*/ 386999 w 551625"/>
                <a:gd name="connsiteY4" fmla="*/ 21624 h 226885"/>
                <a:gd name="connsiteX5" fmla="*/ 378019 w 551625"/>
                <a:gd name="connsiteY5" fmla="*/ 37653 h 226885"/>
                <a:gd name="connsiteX6" fmla="*/ 376397 w 551625"/>
                <a:gd name="connsiteY6" fmla="*/ 42602 h 226885"/>
                <a:gd name="connsiteX7" fmla="*/ 382347 w 551625"/>
                <a:gd name="connsiteY7" fmla="*/ 48411 h 226885"/>
                <a:gd name="connsiteX8" fmla="*/ 394573 w 551625"/>
                <a:gd name="connsiteY8" fmla="*/ 75844 h 226885"/>
                <a:gd name="connsiteX9" fmla="*/ 394248 w 551625"/>
                <a:gd name="connsiteY9" fmla="*/ 82944 h 226885"/>
                <a:gd name="connsiteX10" fmla="*/ 381698 w 551625"/>
                <a:gd name="connsiteY10" fmla="*/ 214729 h 226885"/>
                <a:gd name="connsiteX11" fmla="*/ 387324 w 551625"/>
                <a:gd name="connsiteY11" fmla="*/ 224519 h 226885"/>
                <a:gd name="connsiteX12" fmla="*/ 418699 w 551625"/>
                <a:gd name="connsiteY12" fmla="*/ 224519 h 226885"/>
                <a:gd name="connsiteX13" fmla="*/ 426814 w 551625"/>
                <a:gd name="connsiteY13" fmla="*/ 217096 h 226885"/>
                <a:gd name="connsiteX14" fmla="*/ 441744 w 551625"/>
                <a:gd name="connsiteY14" fmla="*/ 71756 h 226885"/>
                <a:gd name="connsiteX15" fmla="*/ 475824 w 551625"/>
                <a:gd name="connsiteY15" fmla="*/ 56910 h 226885"/>
                <a:gd name="connsiteX16" fmla="*/ 501249 w 551625"/>
                <a:gd name="connsiteY16" fmla="*/ 82406 h 226885"/>
                <a:gd name="connsiteX17" fmla="*/ 505901 w 551625"/>
                <a:gd name="connsiteY17" fmla="*/ 158680 h 226885"/>
                <a:gd name="connsiteX18" fmla="*/ 479286 w 551625"/>
                <a:gd name="connsiteY18" fmla="*/ 192460 h 226885"/>
                <a:gd name="connsiteX19" fmla="*/ 463599 w 551625"/>
                <a:gd name="connsiteY19" fmla="*/ 190094 h 226885"/>
                <a:gd name="connsiteX20" fmla="*/ 456025 w 551625"/>
                <a:gd name="connsiteY20" fmla="*/ 194504 h 226885"/>
                <a:gd name="connsiteX21" fmla="*/ 450724 w 551625"/>
                <a:gd name="connsiteY21" fmla="*/ 214514 h 226885"/>
                <a:gd name="connsiteX22" fmla="*/ 450399 w 551625"/>
                <a:gd name="connsiteY22" fmla="*/ 220108 h 226885"/>
                <a:gd name="connsiteX23" fmla="*/ 454619 w 551625"/>
                <a:gd name="connsiteY23" fmla="*/ 222905 h 226885"/>
                <a:gd name="connsiteX24" fmla="*/ 486102 w 551625"/>
                <a:gd name="connsiteY24" fmla="*/ 226886 h 226885"/>
                <a:gd name="connsiteX25" fmla="*/ 551450 w 551625"/>
                <a:gd name="connsiteY25" fmla="*/ 150827 h 226885"/>
                <a:gd name="connsiteX26" fmla="*/ 547771 w 551625"/>
                <a:gd name="connsiteY26" fmla="*/ 81008 h 226885"/>
                <a:gd name="connsiteX27" fmla="*/ 303476 w 551625"/>
                <a:gd name="connsiteY27" fmla="*/ 136088 h 226885"/>
                <a:gd name="connsiteX28" fmla="*/ 341235 w 551625"/>
                <a:gd name="connsiteY28" fmla="*/ 83374 h 226885"/>
                <a:gd name="connsiteX29" fmla="*/ 347185 w 551625"/>
                <a:gd name="connsiteY29" fmla="*/ 32919 h 226885"/>
                <a:gd name="connsiteX30" fmla="*/ 341235 w 551625"/>
                <a:gd name="connsiteY30" fmla="*/ 24205 h 226885"/>
                <a:gd name="connsiteX31" fmla="*/ 309643 w 551625"/>
                <a:gd name="connsiteY31" fmla="*/ 24205 h 226885"/>
                <a:gd name="connsiteX32" fmla="*/ 302394 w 551625"/>
                <a:gd name="connsiteY32" fmla="*/ 30445 h 226885"/>
                <a:gd name="connsiteX33" fmla="*/ 295794 w 551625"/>
                <a:gd name="connsiteY33" fmla="*/ 95316 h 226885"/>
                <a:gd name="connsiteX34" fmla="*/ 288870 w 551625"/>
                <a:gd name="connsiteY34" fmla="*/ 113174 h 226885"/>
                <a:gd name="connsiteX35" fmla="*/ 234125 w 551625"/>
                <a:gd name="connsiteY35" fmla="*/ 29477 h 226885"/>
                <a:gd name="connsiteX36" fmla="*/ 223739 w 551625"/>
                <a:gd name="connsiteY36" fmla="*/ 24205 h 226885"/>
                <a:gd name="connsiteX37" fmla="*/ 188361 w 551625"/>
                <a:gd name="connsiteY37" fmla="*/ 24205 h 226885"/>
                <a:gd name="connsiteX38" fmla="*/ 184033 w 551625"/>
                <a:gd name="connsiteY38" fmla="*/ 28831 h 226885"/>
                <a:gd name="connsiteX39" fmla="*/ 185656 w 551625"/>
                <a:gd name="connsiteY39" fmla="*/ 34641 h 226885"/>
                <a:gd name="connsiteX40" fmla="*/ 226985 w 551625"/>
                <a:gd name="connsiteY40" fmla="*/ 98973 h 226885"/>
                <a:gd name="connsiteX41" fmla="*/ 194203 w 551625"/>
                <a:gd name="connsiteY41" fmla="*/ 150397 h 226885"/>
                <a:gd name="connsiteX42" fmla="*/ 185764 w 551625"/>
                <a:gd name="connsiteY42" fmla="*/ 217526 h 226885"/>
                <a:gd name="connsiteX43" fmla="*/ 190741 w 551625"/>
                <a:gd name="connsiteY43" fmla="*/ 224627 h 226885"/>
                <a:gd name="connsiteX44" fmla="*/ 222008 w 551625"/>
                <a:gd name="connsiteY44" fmla="*/ 224627 h 226885"/>
                <a:gd name="connsiteX45" fmla="*/ 227418 w 551625"/>
                <a:gd name="connsiteY45" fmla="*/ 223336 h 226885"/>
                <a:gd name="connsiteX46" fmla="*/ 229581 w 551625"/>
                <a:gd name="connsiteY46" fmla="*/ 217849 h 226885"/>
                <a:gd name="connsiteX47" fmla="*/ 237804 w 551625"/>
                <a:gd name="connsiteY47" fmla="*/ 141898 h 226885"/>
                <a:gd name="connsiteX48" fmla="*/ 244079 w 551625"/>
                <a:gd name="connsiteY48" fmla="*/ 121565 h 226885"/>
                <a:gd name="connsiteX49" fmla="*/ 305423 w 551625"/>
                <a:gd name="connsiteY49" fmla="*/ 219140 h 226885"/>
                <a:gd name="connsiteX50" fmla="*/ 315485 w 551625"/>
                <a:gd name="connsiteY50" fmla="*/ 224627 h 226885"/>
                <a:gd name="connsiteX51" fmla="*/ 352270 w 551625"/>
                <a:gd name="connsiteY51" fmla="*/ 224627 h 226885"/>
                <a:gd name="connsiteX52" fmla="*/ 356165 w 551625"/>
                <a:gd name="connsiteY52" fmla="*/ 220539 h 226885"/>
                <a:gd name="connsiteX53" fmla="*/ 354217 w 551625"/>
                <a:gd name="connsiteY53" fmla="*/ 214622 h 226885"/>
                <a:gd name="connsiteX54" fmla="*/ 303584 w 551625"/>
                <a:gd name="connsiteY54" fmla="*/ 136196 h 226885"/>
                <a:gd name="connsiteX55" fmla="*/ 111329 w 551625"/>
                <a:gd name="connsiteY55" fmla="*/ 0 h 226885"/>
                <a:gd name="connsiteX56" fmla="*/ 83740 w 551625"/>
                <a:gd name="connsiteY56" fmla="*/ 0 h 226885"/>
                <a:gd name="connsiteX57" fmla="*/ 77465 w 551625"/>
                <a:gd name="connsiteY57" fmla="*/ 7746 h 226885"/>
                <a:gd name="connsiteX58" fmla="*/ 68377 w 551625"/>
                <a:gd name="connsiteY58" fmla="*/ 72401 h 226885"/>
                <a:gd name="connsiteX59" fmla="*/ 71731 w 551625"/>
                <a:gd name="connsiteY59" fmla="*/ 79501 h 226885"/>
                <a:gd name="connsiteX60" fmla="*/ 85471 w 551625"/>
                <a:gd name="connsiteY60" fmla="*/ 79501 h 226885"/>
                <a:gd name="connsiteX61" fmla="*/ 94018 w 551625"/>
                <a:gd name="connsiteY61" fmla="*/ 73262 h 226885"/>
                <a:gd name="connsiteX62" fmla="*/ 115332 w 551625"/>
                <a:gd name="connsiteY62" fmla="*/ 10866 h 226885"/>
                <a:gd name="connsiteX63" fmla="*/ 111329 w 551625"/>
                <a:gd name="connsiteY63" fmla="*/ 0 h 226885"/>
                <a:gd name="connsiteX64" fmla="*/ 163260 w 551625"/>
                <a:gd name="connsiteY64" fmla="*/ 0 h 226885"/>
                <a:gd name="connsiteX65" fmla="*/ 135672 w 551625"/>
                <a:gd name="connsiteY65" fmla="*/ 0 h 226885"/>
                <a:gd name="connsiteX66" fmla="*/ 129396 w 551625"/>
                <a:gd name="connsiteY66" fmla="*/ 7746 h 226885"/>
                <a:gd name="connsiteX67" fmla="*/ 120308 w 551625"/>
                <a:gd name="connsiteY67" fmla="*/ 72401 h 226885"/>
                <a:gd name="connsiteX68" fmla="*/ 123554 w 551625"/>
                <a:gd name="connsiteY68" fmla="*/ 79501 h 226885"/>
                <a:gd name="connsiteX69" fmla="*/ 137294 w 551625"/>
                <a:gd name="connsiteY69" fmla="*/ 79501 h 226885"/>
                <a:gd name="connsiteX70" fmla="*/ 145733 w 551625"/>
                <a:gd name="connsiteY70" fmla="*/ 73262 h 226885"/>
                <a:gd name="connsiteX71" fmla="*/ 167155 w 551625"/>
                <a:gd name="connsiteY71" fmla="*/ 10866 h 226885"/>
                <a:gd name="connsiteX72" fmla="*/ 163152 w 551625"/>
                <a:gd name="connsiteY72" fmla="*/ 0 h 226885"/>
                <a:gd name="connsiteX73" fmla="*/ 46306 w 551625"/>
                <a:gd name="connsiteY73" fmla="*/ 30875 h 226885"/>
                <a:gd name="connsiteX74" fmla="*/ 39382 w 551625"/>
                <a:gd name="connsiteY74" fmla="*/ 24098 h 226885"/>
                <a:gd name="connsiteX75" fmla="*/ 8439 w 551625"/>
                <a:gd name="connsiteY75" fmla="*/ 24098 h 226885"/>
                <a:gd name="connsiteX76" fmla="*/ 1406 w 551625"/>
                <a:gd name="connsiteY76" fmla="*/ 25712 h 226885"/>
                <a:gd name="connsiteX77" fmla="*/ 0 w 551625"/>
                <a:gd name="connsiteY77" fmla="*/ 32489 h 226885"/>
                <a:gd name="connsiteX78" fmla="*/ 0 w 551625"/>
                <a:gd name="connsiteY78" fmla="*/ 143942 h 226885"/>
                <a:gd name="connsiteX79" fmla="*/ 4977 w 551625"/>
                <a:gd name="connsiteY79" fmla="*/ 149536 h 226885"/>
                <a:gd name="connsiteX80" fmla="*/ 7898 w 551625"/>
                <a:gd name="connsiteY80" fmla="*/ 148890 h 226885"/>
                <a:gd name="connsiteX81" fmla="*/ 39165 w 551625"/>
                <a:gd name="connsiteY81" fmla="*/ 132323 h 226885"/>
                <a:gd name="connsiteX82" fmla="*/ 46414 w 551625"/>
                <a:gd name="connsiteY82" fmla="*/ 120705 h 226885"/>
                <a:gd name="connsiteX83" fmla="*/ 46414 w 551625"/>
                <a:gd name="connsiteY83" fmla="*/ 30768 h 22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51625" h="226885">
                  <a:moveTo>
                    <a:pt x="547879" y="81008"/>
                  </a:moveTo>
                  <a:cubicBezTo>
                    <a:pt x="545932" y="40773"/>
                    <a:pt x="526782" y="20655"/>
                    <a:pt x="490538" y="20655"/>
                  </a:cubicBezTo>
                  <a:cubicBezTo>
                    <a:pt x="465979" y="20655"/>
                    <a:pt x="446829" y="27971"/>
                    <a:pt x="433089" y="42602"/>
                  </a:cubicBezTo>
                  <a:cubicBezTo>
                    <a:pt x="425299" y="30445"/>
                    <a:pt x="414155" y="22377"/>
                    <a:pt x="399658" y="18289"/>
                  </a:cubicBezTo>
                  <a:cubicBezTo>
                    <a:pt x="393599" y="16460"/>
                    <a:pt x="389380" y="17536"/>
                    <a:pt x="386999" y="21624"/>
                  </a:cubicBezTo>
                  <a:lnTo>
                    <a:pt x="378019" y="37653"/>
                  </a:lnTo>
                  <a:cubicBezTo>
                    <a:pt x="376938" y="39912"/>
                    <a:pt x="376397" y="41526"/>
                    <a:pt x="376397" y="42602"/>
                  </a:cubicBezTo>
                  <a:cubicBezTo>
                    <a:pt x="376397" y="44000"/>
                    <a:pt x="378344" y="45937"/>
                    <a:pt x="382347" y="48411"/>
                  </a:cubicBezTo>
                  <a:cubicBezTo>
                    <a:pt x="390461" y="53575"/>
                    <a:pt x="394573" y="62719"/>
                    <a:pt x="394573" y="75844"/>
                  </a:cubicBezTo>
                  <a:cubicBezTo>
                    <a:pt x="394573" y="78103"/>
                    <a:pt x="394573" y="80470"/>
                    <a:pt x="394248" y="82944"/>
                  </a:cubicBezTo>
                  <a:lnTo>
                    <a:pt x="381698" y="214729"/>
                  </a:lnTo>
                  <a:cubicBezTo>
                    <a:pt x="381049" y="221184"/>
                    <a:pt x="382888" y="224519"/>
                    <a:pt x="387324" y="224519"/>
                  </a:cubicBezTo>
                  <a:lnTo>
                    <a:pt x="418699" y="224519"/>
                  </a:lnTo>
                  <a:cubicBezTo>
                    <a:pt x="423676" y="224519"/>
                    <a:pt x="426381" y="222045"/>
                    <a:pt x="426814" y="217096"/>
                  </a:cubicBezTo>
                  <a:lnTo>
                    <a:pt x="441744" y="71756"/>
                  </a:lnTo>
                  <a:cubicBezTo>
                    <a:pt x="450940" y="61858"/>
                    <a:pt x="462300" y="56910"/>
                    <a:pt x="475824" y="56910"/>
                  </a:cubicBezTo>
                  <a:cubicBezTo>
                    <a:pt x="491945" y="56910"/>
                    <a:pt x="500384" y="65409"/>
                    <a:pt x="501249" y="82406"/>
                  </a:cubicBezTo>
                  <a:lnTo>
                    <a:pt x="505901" y="158680"/>
                  </a:lnTo>
                  <a:cubicBezTo>
                    <a:pt x="507200" y="181164"/>
                    <a:pt x="498328" y="192460"/>
                    <a:pt x="479286" y="192460"/>
                  </a:cubicBezTo>
                  <a:cubicBezTo>
                    <a:pt x="475067" y="192460"/>
                    <a:pt x="469874" y="191707"/>
                    <a:pt x="463599" y="190094"/>
                  </a:cubicBezTo>
                  <a:cubicBezTo>
                    <a:pt x="459596" y="189233"/>
                    <a:pt x="457107" y="190739"/>
                    <a:pt x="456025" y="194504"/>
                  </a:cubicBezTo>
                  <a:lnTo>
                    <a:pt x="450724" y="214514"/>
                  </a:lnTo>
                  <a:cubicBezTo>
                    <a:pt x="449858" y="217419"/>
                    <a:pt x="449750" y="219248"/>
                    <a:pt x="450399" y="220108"/>
                  </a:cubicBezTo>
                  <a:cubicBezTo>
                    <a:pt x="450832" y="221077"/>
                    <a:pt x="452239" y="222045"/>
                    <a:pt x="454619" y="222905"/>
                  </a:cubicBezTo>
                  <a:cubicBezTo>
                    <a:pt x="461435" y="225595"/>
                    <a:pt x="471929" y="226886"/>
                    <a:pt x="486102" y="226886"/>
                  </a:cubicBezTo>
                  <a:cubicBezTo>
                    <a:pt x="531975" y="226886"/>
                    <a:pt x="553830" y="201497"/>
                    <a:pt x="551450" y="150827"/>
                  </a:cubicBezTo>
                  <a:lnTo>
                    <a:pt x="547771" y="81008"/>
                  </a:lnTo>
                  <a:close/>
                  <a:moveTo>
                    <a:pt x="303476" y="136088"/>
                  </a:moveTo>
                  <a:cubicBezTo>
                    <a:pt x="325763" y="125115"/>
                    <a:pt x="338422" y="107472"/>
                    <a:pt x="341235" y="83374"/>
                  </a:cubicBezTo>
                  <a:lnTo>
                    <a:pt x="347185" y="32919"/>
                  </a:lnTo>
                  <a:cubicBezTo>
                    <a:pt x="347834" y="27110"/>
                    <a:pt x="345887" y="24205"/>
                    <a:pt x="341235" y="24205"/>
                  </a:cubicBezTo>
                  <a:lnTo>
                    <a:pt x="309643" y="24205"/>
                  </a:lnTo>
                  <a:cubicBezTo>
                    <a:pt x="305207" y="24205"/>
                    <a:pt x="302827" y="26249"/>
                    <a:pt x="302394" y="30445"/>
                  </a:cubicBezTo>
                  <a:lnTo>
                    <a:pt x="295794" y="95316"/>
                  </a:lnTo>
                  <a:cubicBezTo>
                    <a:pt x="295145" y="102954"/>
                    <a:pt x="292873" y="108871"/>
                    <a:pt x="288870" y="113174"/>
                  </a:cubicBezTo>
                  <a:lnTo>
                    <a:pt x="234125" y="29477"/>
                  </a:lnTo>
                  <a:cubicBezTo>
                    <a:pt x="231745" y="25927"/>
                    <a:pt x="228283" y="24205"/>
                    <a:pt x="223739" y="24205"/>
                  </a:cubicBezTo>
                  <a:lnTo>
                    <a:pt x="188361" y="24205"/>
                  </a:lnTo>
                  <a:cubicBezTo>
                    <a:pt x="185439" y="24205"/>
                    <a:pt x="184033" y="25712"/>
                    <a:pt x="184033" y="28831"/>
                  </a:cubicBezTo>
                  <a:cubicBezTo>
                    <a:pt x="184033" y="30875"/>
                    <a:pt x="184574" y="32812"/>
                    <a:pt x="185656" y="34641"/>
                  </a:cubicBezTo>
                  <a:lnTo>
                    <a:pt x="226985" y="98973"/>
                  </a:lnTo>
                  <a:cubicBezTo>
                    <a:pt x="207727" y="113174"/>
                    <a:pt x="196800" y="130387"/>
                    <a:pt x="194203" y="150397"/>
                  </a:cubicBezTo>
                  <a:lnTo>
                    <a:pt x="185764" y="217526"/>
                  </a:lnTo>
                  <a:cubicBezTo>
                    <a:pt x="185115" y="222260"/>
                    <a:pt x="186738" y="224627"/>
                    <a:pt x="190741" y="224627"/>
                  </a:cubicBezTo>
                  <a:lnTo>
                    <a:pt x="222008" y="224627"/>
                  </a:lnTo>
                  <a:cubicBezTo>
                    <a:pt x="224388" y="224627"/>
                    <a:pt x="226119" y="224196"/>
                    <a:pt x="227418" y="223336"/>
                  </a:cubicBezTo>
                  <a:cubicBezTo>
                    <a:pt x="228608" y="222475"/>
                    <a:pt x="229365" y="220646"/>
                    <a:pt x="229581" y="217849"/>
                  </a:cubicBezTo>
                  <a:lnTo>
                    <a:pt x="237804" y="141898"/>
                  </a:lnTo>
                  <a:cubicBezTo>
                    <a:pt x="238886" y="132646"/>
                    <a:pt x="240941" y="125868"/>
                    <a:pt x="244079" y="121565"/>
                  </a:cubicBezTo>
                  <a:lnTo>
                    <a:pt x="305423" y="219140"/>
                  </a:lnTo>
                  <a:cubicBezTo>
                    <a:pt x="307587" y="222798"/>
                    <a:pt x="310941" y="224627"/>
                    <a:pt x="315485" y="224627"/>
                  </a:cubicBezTo>
                  <a:lnTo>
                    <a:pt x="352270" y="224627"/>
                  </a:lnTo>
                  <a:cubicBezTo>
                    <a:pt x="354867" y="224627"/>
                    <a:pt x="356165" y="223228"/>
                    <a:pt x="356165" y="220539"/>
                  </a:cubicBezTo>
                  <a:cubicBezTo>
                    <a:pt x="356165" y="218495"/>
                    <a:pt x="355516" y="216558"/>
                    <a:pt x="354217" y="214622"/>
                  </a:cubicBezTo>
                  <a:lnTo>
                    <a:pt x="303584" y="136196"/>
                  </a:lnTo>
                  <a:close/>
                  <a:moveTo>
                    <a:pt x="111329" y="0"/>
                  </a:moveTo>
                  <a:lnTo>
                    <a:pt x="83740" y="0"/>
                  </a:lnTo>
                  <a:cubicBezTo>
                    <a:pt x="80278" y="0"/>
                    <a:pt x="78222" y="2582"/>
                    <a:pt x="77465" y="7746"/>
                  </a:cubicBezTo>
                  <a:lnTo>
                    <a:pt x="68377" y="72401"/>
                  </a:lnTo>
                  <a:cubicBezTo>
                    <a:pt x="67728" y="77135"/>
                    <a:pt x="68810" y="79501"/>
                    <a:pt x="71731" y="79501"/>
                  </a:cubicBezTo>
                  <a:lnTo>
                    <a:pt x="85471" y="79501"/>
                  </a:lnTo>
                  <a:cubicBezTo>
                    <a:pt x="89690" y="79501"/>
                    <a:pt x="92503" y="77457"/>
                    <a:pt x="94018" y="73262"/>
                  </a:cubicBezTo>
                  <a:lnTo>
                    <a:pt x="115332" y="10866"/>
                  </a:lnTo>
                  <a:cubicBezTo>
                    <a:pt x="117820" y="3550"/>
                    <a:pt x="116414" y="0"/>
                    <a:pt x="111329" y="0"/>
                  </a:cubicBezTo>
                  <a:moveTo>
                    <a:pt x="163260" y="0"/>
                  </a:moveTo>
                  <a:lnTo>
                    <a:pt x="135672" y="0"/>
                  </a:lnTo>
                  <a:cubicBezTo>
                    <a:pt x="132101" y="0"/>
                    <a:pt x="130046" y="2582"/>
                    <a:pt x="129396" y="7746"/>
                  </a:cubicBezTo>
                  <a:lnTo>
                    <a:pt x="120308" y="72401"/>
                  </a:lnTo>
                  <a:cubicBezTo>
                    <a:pt x="119659" y="77135"/>
                    <a:pt x="120741" y="79501"/>
                    <a:pt x="123554" y="79501"/>
                  </a:cubicBezTo>
                  <a:lnTo>
                    <a:pt x="137294" y="79501"/>
                  </a:lnTo>
                  <a:cubicBezTo>
                    <a:pt x="141514" y="79501"/>
                    <a:pt x="144327" y="77457"/>
                    <a:pt x="145733" y="73262"/>
                  </a:cubicBezTo>
                  <a:lnTo>
                    <a:pt x="167155" y="10866"/>
                  </a:lnTo>
                  <a:cubicBezTo>
                    <a:pt x="169535" y="3550"/>
                    <a:pt x="168129" y="0"/>
                    <a:pt x="163152" y="0"/>
                  </a:cubicBezTo>
                  <a:moveTo>
                    <a:pt x="46306" y="30875"/>
                  </a:moveTo>
                  <a:cubicBezTo>
                    <a:pt x="46306" y="26357"/>
                    <a:pt x="44034" y="24098"/>
                    <a:pt x="39382" y="24098"/>
                  </a:cubicBezTo>
                  <a:lnTo>
                    <a:pt x="8439" y="24098"/>
                  </a:lnTo>
                  <a:cubicBezTo>
                    <a:pt x="4652" y="24098"/>
                    <a:pt x="2380" y="24636"/>
                    <a:pt x="1406" y="25712"/>
                  </a:cubicBezTo>
                  <a:cubicBezTo>
                    <a:pt x="433" y="26787"/>
                    <a:pt x="0" y="29047"/>
                    <a:pt x="0" y="32489"/>
                  </a:cubicBezTo>
                  <a:lnTo>
                    <a:pt x="0" y="143942"/>
                  </a:lnTo>
                  <a:cubicBezTo>
                    <a:pt x="0" y="147707"/>
                    <a:pt x="1623" y="149536"/>
                    <a:pt x="4977" y="149536"/>
                  </a:cubicBezTo>
                  <a:cubicBezTo>
                    <a:pt x="5842" y="149536"/>
                    <a:pt x="6816" y="149321"/>
                    <a:pt x="7898" y="148890"/>
                  </a:cubicBezTo>
                  <a:lnTo>
                    <a:pt x="39165" y="132323"/>
                  </a:lnTo>
                  <a:cubicBezTo>
                    <a:pt x="43926" y="129741"/>
                    <a:pt x="46414" y="125868"/>
                    <a:pt x="46414" y="120705"/>
                  </a:cubicBezTo>
                  <a:lnTo>
                    <a:pt x="46414" y="30768"/>
                  </a:lnTo>
                  <a:close/>
                </a:path>
              </a:pathLst>
            </a:custGeom>
            <a:solidFill>
              <a:schemeClr val="bg1"/>
            </a:solidFill>
            <a:ln w="10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B97982D2-3D3A-F127-03E2-D722A3E65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5384" y="1281286"/>
            <a:ext cx="3352800" cy="2514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D8FAC40-F8FA-DEF7-24EA-F36F1083AFB6}"/>
              </a:ext>
            </a:extLst>
          </p:cNvPr>
          <p:cNvSpPr/>
          <p:nvPr/>
        </p:nvSpPr>
        <p:spPr>
          <a:xfrm>
            <a:off x="4932040" y="483518"/>
            <a:ext cx="1423841" cy="1423841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I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D54563-A345-BD95-CA5A-17FFE1E92E6C}"/>
              </a:ext>
            </a:extLst>
          </p:cNvPr>
          <p:cNvSpPr txBox="1"/>
          <p:nvPr/>
        </p:nvSpPr>
        <p:spPr>
          <a:xfrm rot="1414881">
            <a:off x="4945470" y="608038"/>
            <a:ext cx="1373824" cy="1116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he-IL" sz="2800" dirty="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יום </a:t>
            </a:r>
          </a:p>
          <a:p>
            <a:pPr algn="ctr">
              <a:lnSpc>
                <a:spcPts val="2600"/>
              </a:lnSpc>
            </a:pPr>
            <a:r>
              <a:rPr lang="he-IL" sz="2800" dirty="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פעילות</a:t>
            </a:r>
          </a:p>
          <a:p>
            <a:pPr algn="ctr">
              <a:lnSpc>
                <a:spcPts val="2600"/>
              </a:lnSpc>
            </a:pPr>
            <a:r>
              <a:rPr lang="he-IL" sz="28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מחשמל</a:t>
            </a:r>
            <a:endParaRPr lang="en-IL" sz="28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0ACF78A-3C53-1B5C-120E-618449B4EF0B}"/>
              </a:ext>
            </a:extLst>
          </p:cNvPr>
          <p:cNvSpPr/>
          <p:nvPr/>
        </p:nvSpPr>
        <p:spPr>
          <a:xfrm rot="12382723">
            <a:off x="4995885" y="547363"/>
            <a:ext cx="1296151" cy="1296151"/>
          </a:xfrm>
          <a:prstGeom prst="ellipse">
            <a:avLst/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IL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AC42E631-8467-68E0-1276-02B4A31E1C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9949021">
            <a:off x="6148284" y="884409"/>
            <a:ext cx="228600" cy="228600"/>
          </a:xfrm>
          <a:prstGeom prst="rect">
            <a:avLst/>
          </a:prstGeom>
        </p:spPr>
      </p:pic>
      <p:sp>
        <p:nvSpPr>
          <p:cNvPr id="23" name="Arc 22">
            <a:extLst>
              <a:ext uri="{FF2B5EF4-FFF2-40B4-BE49-F238E27FC236}">
                <a16:creationId xmlns:a16="http://schemas.microsoft.com/office/drawing/2014/main" id="{00209E17-0318-01AA-8020-E3531E546809}"/>
              </a:ext>
            </a:extLst>
          </p:cNvPr>
          <p:cNvSpPr/>
          <p:nvPr/>
        </p:nvSpPr>
        <p:spPr>
          <a:xfrm>
            <a:off x="2555776" y="627534"/>
            <a:ext cx="3995275" cy="3995275"/>
          </a:xfrm>
          <a:prstGeom prst="arc">
            <a:avLst>
              <a:gd name="adj1" fmla="val 20154564"/>
              <a:gd name="adj2" fmla="val 16801167"/>
            </a:avLst>
          </a:prstGeom>
          <a:ln>
            <a:gradFill>
              <a:gsLst>
                <a:gs pos="0">
                  <a:srgbClr val="892790"/>
                </a:gs>
                <a:gs pos="53000">
                  <a:schemeClr val="accent1">
                    <a:lumMod val="45000"/>
                    <a:lumOff val="55000"/>
                  </a:schemeClr>
                </a:gs>
                <a:gs pos="99000">
                  <a:srgbClr val="892790"/>
                </a:gs>
              </a:gsLst>
              <a:lin ang="5400000" scaled="1"/>
            </a:gra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9CA05-F312-A93B-6A38-27C2B0705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1">
            <a:extLst>
              <a:ext uri="{FF2B5EF4-FFF2-40B4-BE49-F238E27FC236}">
                <a16:creationId xmlns:a16="http://schemas.microsoft.com/office/drawing/2014/main" id="{888A4FB8-878A-35F5-3D8C-57E29E37FBB3}"/>
              </a:ext>
            </a:extLst>
          </p:cNvPr>
          <p:cNvSpPr txBox="1">
            <a:spLocks/>
          </p:cNvSpPr>
          <p:nvPr/>
        </p:nvSpPr>
        <p:spPr bwMode="auto">
          <a:xfrm>
            <a:off x="2163154" y="183089"/>
            <a:ext cx="6689900" cy="75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he-IL" alt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cs typeface="Heebo" pitchFamily="2" charset="-79"/>
              </a:rPr>
              <a:t>אוספים פסולת אלקטרונית, משחקים, נהנים 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EB3D887-AB6F-EBDF-AF86-1F41010C5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3050" y="1491630"/>
            <a:ext cx="2443446" cy="234330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37F2103-EEC2-1B03-55F8-2372AFDCD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8394" y="1491425"/>
            <a:ext cx="2443446" cy="234330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08406DDB-5640-A212-525B-FB6545CCBB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40722" y="1492187"/>
            <a:ext cx="2443446" cy="234330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594F41F1-A7F9-4F84-6A86-28DCD53C0C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70691" y="1131590"/>
            <a:ext cx="1383507" cy="136455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FD9F4C2-1884-A4AC-D200-FE67D64521D6}"/>
              </a:ext>
            </a:extLst>
          </p:cNvPr>
          <p:cNvSpPr txBox="1"/>
          <p:nvPr/>
        </p:nvSpPr>
        <p:spPr>
          <a:xfrm>
            <a:off x="6630596" y="2145013"/>
            <a:ext cx="2246574" cy="1121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ts val="1600"/>
              </a:lnSpc>
            </a:pPr>
            <a:r>
              <a:rPr lang="he-IL" sz="1600" b="1" spc="2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קבלת</a:t>
            </a:r>
            <a:r>
              <a:rPr lang="en-US" sz="1600" b="1" spc="2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 </a:t>
            </a:r>
            <a:r>
              <a:rPr lang="he-IL" sz="1600" b="1" spc="2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ערכת</a:t>
            </a:r>
            <a:r>
              <a:rPr lang="en-US" sz="1600" b="1" spc="2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 </a:t>
            </a:r>
          </a:p>
          <a:p>
            <a:pPr algn="ctr" rtl="1">
              <a:lnSpc>
                <a:spcPts val="1600"/>
              </a:lnSpc>
            </a:pPr>
            <a:r>
              <a:rPr lang="he-IL" sz="1600" b="1" spc="2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פעילות</a:t>
            </a:r>
            <a:r>
              <a:rPr lang="en-US" sz="1600" b="1" spc="2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 </a:t>
            </a:r>
            <a:r>
              <a:rPr lang="he-IL" sz="1600" b="1" spc="2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סביבתית</a:t>
            </a:r>
            <a:endParaRPr lang="en-US" sz="1600" b="1" spc="2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  <a:p>
            <a:pPr algn="ctr" rtl="1">
              <a:lnSpc>
                <a:spcPts val="1600"/>
              </a:lnSpc>
            </a:pPr>
            <a:r>
              <a:rPr lang="he-IL" sz="1600" spc="2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של</a:t>
            </a:r>
            <a:r>
              <a:rPr lang="en-US" sz="1600" spc="2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 </a:t>
            </a:r>
            <a:r>
              <a:rPr lang="he-IL" sz="1600" spc="2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ניווט</a:t>
            </a:r>
            <a:r>
              <a:rPr lang="en-US" sz="1600" spc="2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 ,</a:t>
            </a:r>
            <a:r>
              <a:rPr lang="he-IL" sz="1600" spc="2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חידות</a:t>
            </a:r>
            <a:r>
              <a:rPr lang="en-US" sz="1600" spc="2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 </a:t>
            </a:r>
          </a:p>
          <a:p>
            <a:pPr algn="ctr" rtl="1">
              <a:lnSpc>
                <a:spcPts val="1600"/>
              </a:lnSpc>
            </a:pPr>
            <a:r>
              <a:rPr lang="he-IL" sz="1600" spc="2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ואתגר</a:t>
            </a:r>
            <a:r>
              <a:rPr lang="en-US" sz="1600" spc="2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 </a:t>
            </a:r>
            <a:r>
              <a:rPr lang="he-IL" sz="1600" spc="2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ברחבי</a:t>
            </a:r>
            <a:r>
              <a:rPr lang="en-US" sz="1600" spc="2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 </a:t>
            </a:r>
          </a:p>
          <a:p>
            <a:pPr algn="ctr" rtl="1">
              <a:lnSpc>
                <a:spcPts val="1600"/>
              </a:lnSpc>
            </a:pPr>
            <a:r>
              <a:rPr lang="he-IL" sz="1600" spc="2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הפארק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143F86-F0F1-D298-F97C-E8CAC9520EDC}"/>
              </a:ext>
            </a:extLst>
          </p:cNvPr>
          <p:cNvSpPr txBox="1"/>
          <p:nvPr/>
        </p:nvSpPr>
        <p:spPr>
          <a:xfrm>
            <a:off x="3842600" y="2447946"/>
            <a:ext cx="1881859" cy="915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ts val="1600"/>
              </a:lnSpc>
            </a:pPr>
            <a:r>
              <a:rPr lang="he-IL" sz="1600" b="1" spc="2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תשלום</a:t>
            </a:r>
            <a:r>
              <a:rPr lang="he-IL" sz="1600" b="1" dirty="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 על</a:t>
            </a:r>
            <a:endParaRPr lang="en-US" sz="1600" b="1" dirty="0">
              <a:solidFill>
                <a:schemeClr val="bg1"/>
              </a:solidFill>
              <a:effectLst/>
              <a:latin typeface="Heebo" pitchFamily="2" charset="-79"/>
              <a:cs typeface="Heebo" pitchFamily="2" charset="-79"/>
            </a:endParaRPr>
          </a:p>
          <a:p>
            <a:pPr algn="ctr" rtl="1">
              <a:lnSpc>
                <a:spcPts val="1600"/>
              </a:lnSpc>
            </a:pPr>
            <a:r>
              <a:rPr lang="he-IL" sz="1600" b="1" spc="2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משחקי</a:t>
            </a:r>
            <a:r>
              <a:rPr lang="he-IL" sz="1600" b="1" dirty="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 </a:t>
            </a:r>
            <a:r>
              <a:rPr lang="he-IL" sz="16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וידאו</a:t>
            </a:r>
            <a:endParaRPr lang="en-US" sz="1600" b="1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  <a:p>
            <a:pPr algn="ctr" rtl="1">
              <a:lnSpc>
                <a:spcPts val="1600"/>
              </a:lnSpc>
            </a:pPr>
            <a:r>
              <a:rPr lang="he-IL" sz="1600" b="1" spc="2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באמצעות</a:t>
            </a:r>
            <a:r>
              <a:rPr lang="he-IL" sz="1600" b="1" dirty="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 </a:t>
            </a:r>
            <a:endParaRPr lang="en-US" sz="1600" b="1" dirty="0">
              <a:solidFill>
                <a:schemeClr val="bg1"/>
              </a:solidFill>
              <a:effectLst/>
              <a:latin typeface="Heebo" pitchFamily="2" charset="-79"/>
              <a:cs typeface="Heebo" pitchFamily="2" charset="-79"/>
            </a:endParaRPr>
          </a:p>
          <a:p>
            <a:pPr algn="ctr" rtl="1">
              <a:lnSpc>
                <a:spcPts val="1600"/>
              </a:lnSpc>
            </a:pPr>
            <a:r>
              <a:rPr lang="he-IL" sz="1600" b="1" spc="2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שחמ"ל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344C834-BE0D-2199-F788-7F0590809875}"/>
              </a:ext>
            </a:extLst>
          </p:cNvPr>
          <p:cNvSpPr txBox="1"/>
          <p:nvPr/>
        </p:nvSpPr>
        <p:spPr>
          <a:xfrm>
            <a:off x="725268" y="2117067"/>
            <a:ext cx="2246574" cy="1128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ts val="2500"/>
              </a:lnSpc>
            </a:pPr>
            <a:r>
              <a:rPr lang="he-IL" sz="2400" b="1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קסם</a:t>
            </a:r>
            <a:endParaRPr lang="en-US" sz="2400" b="1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  <a:p>
            <a:pPr algn="ctr" rtl="1">
              <a:lnSpc>
                <a:spcPts val="2300"/>
              </a:lnSpc>
            </a:pPr>
            <a:r>
              <a:rPr lang="he-IL" sz="2400" b="1" err="1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המיחזור</a:t>
            </a:r>
            <a:endParaRPr lang="en-US" sz="2400" b="1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  <a:p>
            <a:pPr algn="ctr" rtl="1">
              <a:lnSpc>
                <a:spcPts val="1600"/>
              </a:lnSpc>
            </a:pPr>
            <a:r>
              <a:rPr lang="he-IL" sz="160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מופע </a:t>
            </a:r>
            <a:r>
              <a:rPr lang="he-IL" sz="1600" spc="2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קסמים</a:t>
            </a:r>
            <a:endParaRPr lang="en-US" sz="1600">
              <a:solidFill>
                <a:schemeClr val="bg1"/>
              </a:solidFill>
              <a:effectLst/>
              <a:latin typeface="Heebo" pitchFamily="2" charset="-79"/>
              <a:cs typeface="Heebo" pitchFamily="2" charset="-79"/>
            </a:endParaRPr>
          </a:p>
          <a:p>
            <a:pPr algn="ctr" rtl="1">
              <a:lnSpc>
                <a:spcPts val="1600"/>
              </a:lnSpc>
            </a:pPr>
            <a:r>
              <a:rPr lang="he-IL" sz="160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מחשמל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A192ADF9-EA21-3280-1391-31AEAE82146C}"/>
              </a:ext>
            </a:extLst>
          </p:cNvPr>
          <p:cNvSpPr/>
          <p:nvPr/>
        </p:nvSpPr>
        <p:spPr>
          <a:xfrm>
            <a:off x="2411760" y="689076"/>
            <a:ext cx="6336704" cy="63790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0">
                  <a:srgbClr val="892790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rgbClr val="83BE4D"/>
                </a:gs>
              </a:gsLst>
              <a:lin ang="10800000" scaled="0"/>
            </a:gra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43E3E-268C-6F7A-11DF-AE073BDA8357}"/>
              </a:ext>
            </a:extLst>
          </p:cNvPr>
          <p:cNvSpPr txBox="1"/>
          <p:nvPr/>
        </p:nvSpPr>
        <p:spPr>
          <a:xfrm>
            <a:off x="4240813" y="752866"/>
            <a:ext cx="4592782" cy="450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lnSpc>
                <a:spcPts val="3000"/>
              </a:lnSpc>
              <a:defRPr/>
            </a:pPr>
            <a:r>
              <a:rPr lang="he-IL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cs typeface="Heebo" pitchFamily="2" charset="-79"/>
              </a:rPr>
              <a:t>וגם - תורמים לאיכות הסביבה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E6DA70C-6527-F125-8154-60F50B48376B}"/>
              </a:ext>
            </a:extLst>
          </p:cNvPr>
          <p:cNvSpPr/>
          <p:nvPr/>
        </p:nvSpPr>
        <p:spPr>
          <a:xfrm>
            <a:off x="3513209" y="3509857"/>
            <a:ext cx="2559904" cy="1131570"/>
          </a:xfrm>
          <a:prstGeom prst="roundRect">
            <a:avLst>
              <a:gd name="adj" fmla="val 20615"/>
            </a:avLst>
          </a:prstGeom>
          <a:solidFill>
            <a:srgbClr val="8927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IL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36E25E-61B2-ACAD-7724-C02785FC87B0}"/>
              </a:ext>
            </a:extLst>
          </p:cNvPr>
          <p:cNvSpPr txBox="1"/>
          <p:nvPr/>
        </p:nvSpPr>
        <p:spPr>
          <a:xfrm>
            <a:off x="3399691" y="3604497"/>
            <a:ext cx="26124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he-IL" sz="1200" dirty="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במסגרת יום הפעילות יוכלו התלמידים להביא פסולת</a:t>
            </a:r>
            <a:r>
              <a:rPr lang="en-US" sz="1200" dirty="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 </a:t>
            </a:r>
            <a:r>
              <a:rPr lang="he-IL" sz="1200" dirty="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אלקטרונית וסוללות, ולקבל בתמורה שוברי זיכוי למימוש במשחקי הווידאו שבפארק. </a:t>
            </a:r>
            <a:br>
              <a:rPr lang="en-US" sz="1200" dirty="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</a:br>
            <a:r>
              <a:rPr lang="he-IL" sz="12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חוסכים בכסף ושומרים על הסביבה</a:t>
            </a:r>
          </a:p>
        </p:txBody>
      </p:sp>
    </p:spTree>
    <p:extLst>
      <p:ext uri="{BB962C8B-B14F-4D97-AF65-F5344CB8AC3E}">
        <p14:creationId xmlns:p14="http://schemas.microsoft.com/office/powerpoint/2010/main" val="34552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6E4A570-C122-DD4F-9FE5-995822F93F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8203" y="244554"/>
            <a:ext cx="3749675" cy="439737"/>
          </a:xfrm>
          <a:prstGeom prst="rect">
            <a:avLst/>
          </a:prstGeom>
        </p:spPr>
        <p:txBody>
          <a:bodyPr/>
          <a:lstStyle/>
          <a:p>
            <a:pPr algn="r" eaLnBrk="1" hangingPunct="1">
              <a:defRPr/>
            </a:pPr>
            <a:r>
              <a:rPr lang="he-IL" altLang="en-US" sz="25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תרומה לסביבה ולקהילה </a:t>
            </a:r>
          </a:p>
        </p:txBody>
      </p:sp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C3B3B88A-4313-597A-229A-0209BD14C672}"/>
              </a:ext>
            </a:extLst>
          </p:cNvPr>
          <p:cNvSpPr txBox="1">
            <a:spLocks/>
          </p:cNvSpPr>
          <p:nvPr/>
        </p:nvSpPr>
        <p:spPr>
          <a:xfrm>
            <a:off x="359479" y="1873960"/>
            <a:ext cx="4032449" cy="2356889"/>
          </a:xfrm>
          <a:prstGeom prst="rect">
            <a:avLst/>
          </a:prstGeom>
        </p:spPr>
        <p:txBody>
          <a:bodyPr/>
          <a:lstStyle>
            <a:lvl1pPr marL="257175" indent="-257175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e-IL" altLang="en-US" sz="25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בזכותכם נשמור על הסביבה מהפסולת האלקטרונית המזהמת ונעשה שימוש חוזר בחומרי הגלם מהם היא מורכבת.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5BE46F-74DE-4C57-71E4-3B975BCF4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2605" y="2980926"/>
            <a:ext cx="3242131" cy="237229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EE5A6E7-9D84-86D2-5DCC-5031F51B2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741872">
            <a:off x="6132880" y="520234"/>
            <a:ext cx="2557039" cy="2707453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383587BF-9A54-513A-0756-840C431FB2AE}"/>
              </a:ext>
            </a:extLst>
          </p:cNvPr>
          <p:cNvSpPr/>
          <p:nvPr/>
        </p:nvSpPr>
        <p:spPr>
          <a:xfrm>
            <a:off x="5673190" y="689075"/>
            <a:ext cx="3075274" cy="82475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0">
                  <a:srgbClr val="892790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rgbClr val="83BE4D"/>
                </a:gs>
              </a:gsLst>
              <a:lin ang="10800000" scaled="0"/>
            </a:gra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 dirty="0"/>
          </a:p>
        </p:txBody>
      </p:sp>
      <p:pic>
        <p:nvPicPr>
          <p:cNvPr id="31806" name="Graphic 31805">
            <a:extLst>
              <a:ext uri="{FF2B5EF4-FFF2-40B4-BE49-F238E27FC236}">
                <a16:creationId xmlns:a16="http://schemas.microsoft.com/office/drawing/2014/main" id="{D8D9A9D8-7F90-590C-E944-1285FE06D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84789" y="381000"/>
            <a:ext cx="4826000" cy="476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כותרת 1">
            <a:extLst>
              <a:ext uri="{FF2B5EF4-FFF2-40B4-BE49-F238E27FC236}">
                <a16:creationId xmlns:a16="http://schemas.microsoft.com/office/drawing/2014/main" id="{372E7A39-AC1D-2B48-924F-025117D9A4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19872" y="267494"/>
            <a:ext cx="5434756" cy="400050"/>
          </a:xfrm>
          <a:prstGeom prst="rect">
            <a:avLst/>
          </a:prstGeom>
        </p:spPr>
        <p:txBody>
          <a:bodyPr/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e-IL" altLang="en-US" sz="2700" dirty="0">
                <a:latin typeface="Heebo" pitchFamily="2" charset="-79"/>
                <a:cs typeface="Heebo" pitchFamily="2" charset="-79"/>
              </a:rPr>
              <a:t>מא"י </a:t>
            </a:r>
            <a:r>
              <a:rPr lang="en-US" altLang="en-US" sz="2700" dirty="0">
                <a:latin typeface="Heebo" pitchFamily="2" charset="-79"/>
                <a:cs typeface="Heebo" pitchFamily="2" charset="-79"/>
              </a:rPr>
              <a:t>MAGIC</a:t>
            </a:r>
            <a:r>
              <a:rPr lang="he-IL" altLang="en-US" sz="2700" dirty="0">
                <a:latin typeface="Heebo" pitchFamily="2" charset="-79"/>
                <a:cs typeface="Heebo" pitchFamily="2" charset="-79"/>
              </a:rPr>
              <a:t> – יום פעילות מחשמל</a:t>
            </a:r>
            <a:endParaRPr lang="en-IL" sz="270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92CFDF32-1E6D-EE40-A421-A24B9FF784FA}"/>
              </a:ext>
            </a:extLst>
          </p:cNvPr>
          <p:cNvSpPr/>
          <p:nvPr/>
        </p:nvSpPr>
        <p:spPr>
          <a:xfrm>
            <a:off x="3779912" y="722155"/>
            <a:ext cx="4968552" cy="59859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0">
                  <a:srgbClr val="892790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rgbClr val="83BE4D"/>
                </a:gs>
              </a:gsLst>
              <a:lin ang="10800000" scaled="0"/>
            </a:gra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64BA3B-07FF-85D4-06CA-32954CAF8E3F}"/>
              </a:ext>
            </a:extLst>
          </p:cNvPr>
          <p:cNvSpPr txBox="1"/>
          <p:nvPr/>
        </p:nvSpPr>
        <p:spPr>
          <a:xfrm>
            <a:off x="4211960" y="1103766"/>
            <a:ext cx="4652078" cy="1401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ts val="1700"/>
              </a:lnSpc>
            </a:pPr>
            <a:r>
              <a:rPr lang="he-IL" sz="1450" dirty="0">
                <a:latin typeface="Heebo" pitchFamily="2" charset="-79"/>
                <a:cs typeface="Heebo" pitchFamily="2" charset="-79"/>
              </a:rPr>
              <a:t>יום פעילות והסברה קסום, חוויתי ומהנה ב</a:t>
            </a:r>
            <a:r>
              <a:rPr lang="en-US" sz="1450" dirty="0">
                <a:latin typeface="Heebo" pitchFamily="2" charset="-79"/>
                <a:cs typeface="Heebo" pitchFamily="2" charset="-79"/>
              </a:rPr>
              <a:t> MAGIC KASS-</a:t>
            </a:r>
            <a:br>
              <a:rPr lang="en-US" sz="1450" dirty="0">
                <a:latin typeface="Heebo" pitchFamily="2" charset="-79"/>
                <a:cs typeface="Heebo" pitchFamily="2" charset="-79"/>
              </a:rPr>
            </a:br>
            <a:r>
              <a:rPr lang="he-IL" sz="1450" dirty="0">
                <a:latin typeface="Heebo" pitchFamily="2" charset="-79"/>
                <a:cs typeface="Heebo" pitchFamily="2" charset="-79"/>
              </a:rPr>
              <a:t>פארק שעשועים המקורה</a:t>
            </a:r>
            <a:r>
              <a:rPr lang="en-US" sz="1450" dirty="0">
                <a:latin typeface="Heebo" pitchFamily="2" charset="-79"/>
                <a:cs typeface="Heebo" pitchFamily="2" charset="-79"/>
              </a:rPr>
              <a:t> </a:t>
            </a:r>
            <a:r>
              <a:rPr lang="he-IL" sz="1450" dirty="0">
                <a:latin typeface="Heebo" pitchFamily="2" charset="-79"/>
                <a:cs typeface="Heebo" pitchFamily="2" charset="-79"/>
              </a:rPr>
              <a:t>הגדול בישראל.</a:t>
            </a:r>
          </a:p>
          <a:p>
            <a:pPr algn="r" rtl="1">
              <a:lnSpc>
                <a:spcPts val="1700"/>
              </a:lnSpc>
            </a:pPr>
            <a:endParaRPr lang="he-IL" sz="1450" dirty="0">
              <a:latin typeface="Heebo" pitchFamily="2" charset="-79"/>
              <a:cs typeface="Heebo" pitchFamily="2" charset="-79"/>
            </a:endParaRPr>
          </a:p>
          <a:p>
            <a:pPr algn="r" rtl="1">
              <a:lnSpc>
                <a:spcPts val="1700"/>
              </a:lnSpc>
            </a:pPr>
            <a:r>
              <a:rPr lang="he-IL" sz="1450" dirty="0">
                <a:latin typeface="Heebo" pitchFamily="2" charset="-79"/>
                <a:cs typeface="Heebo" pitchFamily="2" charset="-79"/>
              </a:rPr>
              <a:t>במסגרת יום הפעילות התלמידים </a:t>
            </a:r>
            <a:r>
              <a:rPr lang="he-IL" sz="1450" dirty="0" err="1">
                <a:latin typeface="Heebo" pitchFamily="2" charset="-79"/>
                <a:cs typeface="Heebo" pitchFamily="2" charset="-79"/>
              </a:rPr>
              <a:t>יהנו</a:t>
            </a:r>
            <a:r>
              <a:rPr lang="he-IL" sz="1450" dirty="0">
                <a:latin typeface="Heebo" pitchFamily="2" charset="-79"/>
                <a:cs typeface="Heebo" pitchFamily="2" charset="-79"/>
              </a:rPr>
              <a:t> מפעילות אקסטרים </a:t>
            </a:r>
            <a:br>
              <a:rPr lang="en-US" sz="1450" dirty="0">
                <a:latin typeface="Heebo" pitchFamily="2" charset="-79"/>
                <a:cs typeface="Heebo" pitchFamily="2" charset="-79"/>
              </a:rPr>
            </a:br>
            <a:r>
              <a:rPr lang="he-IL" sz="1450" dirty="0">
                <a:latin typeface="Heebo" pitchFamily="2" charset="-79"/>
                <a:cs typeface="Heebo" pitchFamily="2" charset="-79"/>
              </a:rPr>
              <a:t>מהנה תוך לימוד חוויתי ואתגרי על </a:t>
            </a:r>
            <a:r>
              <a:rPr lang="he-IL" sz="1450" dirty="0" err="1">
                <a:latin typeface="Heebo" pitchFamily="2" charset="-79"/>
                <a:cs typeface="Heebo" pitchFamily="2" charset="-79"/>
              </a:rPr>
              <a:t>מיחזור</a:t>
            </a:r>
            <a:r>
              <a:rPr lang="he-IL" sz="1450" dirty="0">
                <a:latin typeface="Heebo" pitchFamily="2" charset="-79"/>
                <a:cs typeface="Heebo" pitchFamily="2" charset="-79"/>
              </a:rPr>
              <a:t> פסולת </a:t>
            </a:r>
            <a:br>
              <a:rPr lang="en-US" sz="1450" dirty="0">
                <a:latin typeface="Heebo" pitchFamily="2" charset="-79"/>
                <a:cs typeface="Heebo" pitchFamily="2" charset="-79"/>
              </a:rPr>
            </a:br>
            <a:r>
              <a:rPr lang="he-IL" sz="1450" dirty="0">
                <a:latin typeface="Heebo" pitchFamily="2" charset="-79"/>
                <a:cs typeface="Heebo" pitchFamily="2" charset="-79"/>
              </a:rPr>
              <a:t>אלקטרונית וסוללות.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74C3D9B7-940E-305B-5B77-C8D659025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0352" y="2627307"/>
            <a:ext cx="966788" cy="100470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61EB2BC-269A-4742-AD6E-3043B0F1D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3289" y="2571750"/>
            <a:ext cx="1051039" cy="109225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1EC3391-326E-3178-5130-629141523C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17193" y="2626457"/>
            <a:ext cx="1080528" cy="100470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5D48529-0A55-6F60-84CD-62BC8C1329B6}"/>
              </a:ext>
            </a:extLst>
          </p:cNvPr>
          <p:cNvGrpSpPr/>
          <p:nvPr/>
        </p:nvGrpSpPr>
        <p:grpSpPr>
          <a:xfrm>
            <a:off x="8500770" y="3294675"/>
            <a:ext cx="247943" cy="338554"/>
            <a:chOff x="7088588" y="4074627"/>
            <a:chExt cx="247943" cy="33855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76B650D-6436-8E3A-4AB3-56BD301F8564}"/>
                </a:ext>
              </a:extLst>
            </p:cNvPr>
            <p:cNvSpPr/>
            <p:nvPr/>
          </p:nvSpPr>
          <p:spPr>
            <a:xfrm>
              <a:off x="7093819" y="4129238"/>
              <a:ext cx="242712" cy="242712"/>
            </a:xfrm>
            <a:prstGeom prst="ellipse">
              <a:avLst/>
            </a:prstGeom>
            <a:solidFill>
              <a:srgbClr val="24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E1A88B-70B8-CB98-995C-E500241A3C5C}"/>
                </a:ext>
              </a:extLst>
            </p:cNvPr>
            <p:cNvSpPr txBox="1"/>
            <p:nvPr/>
          </p:nvSpPr>
          <p:spPr>
            <a:xfrm>
              <a:off x="7088588" y="4074627"/>
              <a:ext cx="14770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</a:t>
              </a:r>
              <a:endParaRPr lang="en-IL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CDDC89-4354-CD4F-8C13-9F0F08CEC470}"/>
              </a:ext>
            </a:extLst>
          </p:cNvPr>
          <p:cNvGrpSpPr/>
          <p:nvPr/>
        </p:nvGrpSpPr>
        <p:grpSpPr>
          <a:xfrm>
            <a:off x="7112924" y="3294675"/>
            <a:ext cx="247943" cy="338554"/>
            <a:chOff x="7088588" y="4074627"/>
            <a:chExt cx="247943" cy="33855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62DD525-7F3E-3E06-428A-58031EDF219C}"/>
                </a:ext>
              </a:extLst>
            </p:cNvPr>
            <p:cNvSpPr/>
            <p:nvPr/>
          </p:nvSpPr>
          <p:spPr>
            <a:xfrm>
              <a:off x="7093819" y="4129238"/>
              <a:ext cx="242712" cy="242712"/>
            </a:xfrm>
            <a:prstGeom prst="ellipse">
              <a:avLst/>
            </a:prstGeom>
            <a:solidFill>
              <a:srgbClr val="24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23F0401-EE61-C960-70F3-1414DE84D30B}"/>
                </a:ext>
              </a:extLst>
            </p:cNvPr>
            <p:cNvSpPr txBox="1"/>
            <p:nvPr/>
          </p:nvSpPr>
          <p:spPr>
            <a:xfrm>
              <a:off x="7088588" y="4074627"/>
              <a:ext cx="14770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</a:t>
              </a:r>
              <a:endParaRPr lang="en-IL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2B93079-CA39-B24D-1611-84C680CCC843}"/>
              </a:ext>
            </a:extLst>
          </p:cNvPr>
          <p:cNvGrpSpPr/>
          <p:nvPr/>
        </p:nvGrpSpPr>
        <p:grpSpPr>
          <a:xfrm>
            <a:off x="5863448" y="3294675"/>
            <a:ext cx="247943" cy="338554"/>
            <a:chOff x="7088588" y="4074627"/>
            <a:chExt cx="247943" cy="33855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2F1A6D3-091A-9EE6-40D5-EB062E7960C6}"/>
                </a:ext>
              </a:extLst>
            </p:cNvPr>
            <p:cNvSpPr/>
            <p:nvPr/>
          </p:nvSpPr>
          <p:spPr>
            <a:xfrm>
              <a:off x="7093819" y="4129238"/>
              <a:ext cx="242712" cy="242712"/>
            </a:xfrm>
            <a:prstGeom prst="ellipse">
              <a:avLst/>
            </a:prstGeom>
            <a:solidFill>
              <a:srgbClr val="24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D52BF50-C26F-5128-5F96-E629C9520C4D}"/>
                </a:ext>
              </a:extLst>
            </p:cNvPr>
            <p:cNvSpPr txBox="1"/>
            <p:nvPr/>
          </p:nvSpPr>
          <p:spPr>
            <a:xfrm>
              <a:off x="7088588" y="4074627"/>
              <a:ext cx="14770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</a:t>
              </a:r>
              <a:endParaRPr lang="en-IL" sz="1600">
                <a:solidFill>
                  <a:schemeClr val="bg1"/>
                </a:solidFill>
              </a:endParaRP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0D63AD7-9583-7316-98E6-2AF6AC8F819F}"/>
              </a:ext>
            </a:extLst>
          </p:cNvPr>
          <p:cNvSpPr/>
          <p:nvPr/>
        </p:nvSpPr>
        <p:spPr>
          <a:xfrm>
            <a:off x="800935" y="782014"/>
            <a:ext cx="3813254" cy="3813254"/>
          </a:xfrm>
          <a:prstGeom prst="ellipse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5745" t="-3375" r="-4464" b="-2163"/>
            </a:stretch>
          </a:blip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L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110A6F9-25E8-FEA4-2C41-FF946176BE8F}"/>
              </a:ext>
            </a:extLst>
          </p:cNvPr>
          <p:cNvSpPr>
            <a:spLocks noChangeAspect="1"/>
          </p:cNvSpPr>
          <p:nvPr/>
        </p:nvSpPr>
        <p:spPr>
          <a:xfrm rot="11421676">
            <a:off x="919548" y="896726"/>
            <a:ext cx="3576062" cy="3576062"/>
          </a:xfrm>
          <a:prstGeom prst="ellipse">
            <a:avLst/>
          </a:prstGeom>
          <a:noFill/>
          <a:ln w="95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L"/>
          </a:p>
        </p:txBody>
      </p:sp>
      <p:pic>
        <p:nvPicPr>
          <p:cNvPr id="6" name="Picture 5" descr="A person sitting on a chair&#10;&#10;Description automatically generated">
            <a:extLst>
              <a:ext uri="{FF2B5EF4-FFF2-40B4-BE49-F238E27FC236}">
                <a16:creationId xmlns:a16="http://schemas.microsoft.com/office/drawing/2014/main" id="{2D4AC960-DC9D-B959-7430-B97CAD3E6AD9}"/>
              </a:ext>
            </a:extLst>
          </p:cNvPr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09" t="1734" r="33732" b="73177"/>
          <a:stretch/>
        </p:blipFill>
        <p:spPr>
          <a:xfrm>
            <a:off x="3255528" y="3642535"/>
            <a:ext cx="1218057" cy="1193694"/>
          </a:xfrm>
          <a:prstGeom prst="ellipse">
            <a:avLst/>
          </a:prstGeom>
          <a:ln w="19050">
            <a:noFill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4295617-E64D-8B25-93F7-202AFDE2EA64}"/>
              </a:ext>
            </a:extLst>
          </p:cNvPr>
          <p:cNvSpPr>
            <a:spLocks noChangeAspect="1"/>
          </p:cNvSpPr>
          <p:nvPr/>
        </p:nvSpPr>
        <p:spPr>
          <a:xfrm rot="2353702">
            <a:off x="3301479" y="3673256"/>
            <a:ext cx="1132252" cy="1132252"/>
          </a:xfrm>
          <a:prstGeom prst="ellipse">
            <a:avLst/>
          </a:prstGeom>
          <a:noFill/>
          <a:ln w="95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IL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B6F1F5E4-AA4D-F7B5-A2BF-BD727153F9A1}"/>
              </a:ext>
            </a:extLst>
          </p:cNvPr>
          <p:cNvSpPr txBox="1"/>
          <p:nvPr/>
        </p:nvSpPr>
        <p:spPr>
          <a:xfrm>
            <a:off x="7393776" y="3659075"/>
            <a:ext cx="1460852" cy="738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ts val="1700"/>
              </a:lnSpc>
            </a:pPr>
            <a:r>
              <a:rPr lang="he-IL" sz="1200" b="1" dirty="0">
                <a:latin typeface="Heebo" pitchFamily="2" charset="-79"/>
                <a:cs typeface="Heebo" pitchFamily="2" charset="-79"/>
              </a:rPr>
              <a:t>מצגת מקדימה</a:t>
            </a:r>
            <a:r>
              <a:rPr lang="en-US" sz="1200" b="1" dirty="0">
                <a:latin typeface="Heebo" pitchFamily="2" charset="-79"/>
                <a:cs typeface="Heebo" pitchFamily="2" charset="-79"/>
              </a:rPr>
              <a:t> </a:t>
            </a:r>
            <a:r>
              <a:rPr lang="he-IL" sz="1200" b="1" dirty="0">
                <a:latin typeface="Heebo" pitchFamily="2" charset="-79"/>
                <a:cs typeface="Heebo" pitchFamily="2" charset="-79"/>
              </a:rPr>
              <a:t> בכיתה על </a:t>
            </a:r>
            <a:r>
              <a:rPr lang="he-IL" sz="1200" b="1" dirty="0" err="1">
                <a:latin typeface="Heebo" pitchFamily="2" charset="-79"/>
                <a:cs typeface="Heebo" pitchFamily="2" charset="-79"/>
              </a:rPr>
              <a:t>מיחזור</a:t>
            </a:r>
            <a:r>
              <a:rPr lang="he-IL" sz="1200" b="1" dirty="0">
                <a:latin typeface="Heebo" pitchFamily="2" charset="-79"/>
                <a:cs typeface="Heebo" pitchFamily="2" charset="-79"/>
              </a:rPr>
              <a:t> פסולת אלקטרונית</a:t>
            </a:r>
            <a:endParaRPr lang="en-IL" sz="1200" b="1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18DB0FB6-9E17-F502-149F-3529069E14E0}"/>
              </a:ext>
            </a:extLst>
          </p:cNvPr>
          <p:cNvSpPr txBox="1"/>
          <p:nvPr/>
        </p:nvSpPr>
        <p:spPr>
          <a:xfrm>
            <a:off x="6308583" y="3659075"/>
            <a:ext cx="1080528" cy="520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ts val="1700"/>
              </a:lnSpc>
            </a:pPr>
            <a:r>
              <a:rPr lang="he-IL" sz="1200" b="1" dirty="0">
                <a:latin typeface="Heebo" pitchFamily="2" charset="-79"/>
                <a:cs typeface="Heebo" pitchFamily="2" charset="-79"/>
              </a:rPr>
              <a:t>יום פעילות</a:t>
            </a:r>
          </a:p>
          <a:p>
            <a:pPr algn="r" rtl="1">
              <a:lnSpc>
                <a:spcPts val="1700"/>
              </a:lnSpc>
            </a:pPr>
            <a:r>
              <a:rPr lang="he-IL" sz="1200" b="1" dirty="0">
                <a:latin typeface="Heebo" pitchFamily="2" charset="-79"/>
                <a:cs typeface="Heebo" pitchFamily="2" charset="-79"/>
              </a:rPr>
              <a:t>מא"י </a:t>
            </a:r>
            <a:r>
              <a:rPr lang="en-US" sz="1200" b="1" dirty="0">
                <a:latin typeface="Heebo" pitchFamily="2" charset="-79"/>
                <a:cs typeface="Heebo" pitchFamily="2" charset="-79"/>
              </a:rPr>
              <a:t>MAGIC</a:t>
            </a:r>
            <a:endParaRPr lang="en-IL" sz="1200" b="1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91B2D55A-E009-3D19-27CC-AA73B45B33B2}"/>
              </a:ext>
            </a:extLst>
          </p:cNvPr>
          <p:cNvSpPr txBox="1"/>
          <p:nvPr/>
        </p:nvSpPr>
        <p:spPr>
          <a:xfrm>
            <a:off x="4928023" y="3631159"/>
            <a:ext cx="1080528" cy="520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ts val="1700"/>
              </a:lnSpc>
            </a:pPr>
            <a:r>
              <a:rPr lang="he-IL" sz="1200" b="1" dirty="0">
                <a:latin typeface="Heebo" pitchFamily="2" charset="-79"/>
                <a:cs typeface="Heebo" pitchFamily="2" charset="-79"/>
              </a:rPr>
              <a:t>מצילים את כדור הארץ</a:t>
            </a:r>
            <a:endParaRPr lang="en-IL" sz="1200" b="1" dirty="0"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732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כותרת 1">
            <a:extLst>
              <a:ext uri="{FF2B5EF4-FFF2-40B4-BE49-F238E27FC236}">
                <a16:creationId xmlns:a16="http://schemas.microsoft.com/office/drawing/2014/main" id="{BBAB4DD4-458D-B540-8817-60C7EC935E0E}"/>
              </a:ext>
            </a:extLst>
          </p:cNvPr>
          <p:cNvSpPr txBox="1">
            <a:spLocks/>
          </p:cNvSpPr>
          <p:nvPr/>
        </p:nvSpPr>
        <p:spPr bwMode="auto">
          <a:xfrm>
            <a:off x="5796136" y="303610"/>
            <a:ext cx="309634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he-IL" altLang="en-US" sz="2700" dirty="0">
                <a:latin typeface="Heebo" pitchFamily="2" charset="-79"/>
                <a:ea typeface="+mj-ea"/>
                <a:cs typeface="Heebo" pitchFamily="2" charset="-79"/>
              </a:rPr>
              <a:t>מוצרים אלקטרונים</a:t>
            </a:r>
          </a:p>
        </p:txBody>
      </p:sp>
      <p:sp>
        <p:nvSpPr>
          <p:cNvPr id="16388" name="Rectangle 10">
            <a:extLst>
              <a:ext uri="{FF2B5EF4-FFF2-40B4-BE49-F238E27FC236}">
                <a16:creationId xmlns:a16="http://schemas.microsoft.com/office/drawing/2014/main" id="{1498897A-C2E5-1846-B3CF-FAAD3C902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4908" y="1789482"/>
            <a:ext cx="78098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1350">
                <a:latin typeface="Heebo" pitchFamily="2" charset="-79"/>
                <a:cs typeface="Heebo" pitchFamily="2" charset="-79"/>
              </a:rPr>
              <a:t>תקשורת</a:t>
            </a:r>
            <a:endParaRPr lang="en-US" altLang="en-US" sz="1350">
              <a:latin typeface="Heebo" pitchFamily="2" charset="-79"/>
              <a:cs typeface="Heebo" pitchFamily="2" charset="-79"/>
            </a:endParaRPr>
          </a:p>
        </p:txBody>
      </p:sp>
      <p:sp>
        <p:nvSpPr>
          <p:cNvPr id="16389" name="Rectangle 14">
            <a:extLst>
              <a:ext uri="{FF2B5EF4-FFF2-40B4-BE49-F238E27FC236}">
                <a16:creationId xmlns:a16="http://schemas.microsoft.com/office/drawing/2014/main" id="{DED2F536-D6E3-D24E-8230-3748935D3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4773" y="1956230"/>
            <a:ext cx="94128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1350" dirty="0">
                <a:latin typeface="Heebo" pitchFamily="2" charset="-79"/>
                <a:cs typeface="Heebo" pitchFamily="2" charset="-79"/>
              </a:rPr>
              <a:t>טמפרטורה</a:t>
            </a:r>
            <a:endParaRPr lang="en-US" altLang="en-US" sz="135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148E28-C5D3-6549-B439-892EDA2D1CCA}"/>
              </a:ext>
            </a:extLst>
          </p:cNvPr>
          <p:cNvSpPr/>
          <p:nvPr/>
        </p:nvSpPr>
        <p:spPr>
          <a:xfrm>
            <a:off x="5442254" y="1673994"/>
            <a:ext cx="1241822" cy="1241822"/>
          </a:xfrm>
          <a:prstGeom prst="ellipse">
            <a:avLst/>
          </a:prstGeom>
          <a:noFill/>
          <a:ln w="12700">
            <a:gradFill>
              <a:gsLst>
                <a:gs pos="0">
                  <a:srgbClr val="892790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rgbClr val="83BE4D"/>
                </a:gs>
              </a:gsLst>
              <a:lin ang="10800000" scaled="0"/>
            </a:gra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pic>
        <p:nvPicPr>
          <p:cNvPr id="22535" name="Picture 8">
            <a:extLst>
              <a:ext uri="{FF2B5EF4-FFF2-40B4-BE49-F238E27FC236}">
                <a16:creationId xmlns:a16="http://schemas.microsoft.com/office/drawing/2014/main" id="{789E121C-0C92-B54B-BF0D-C554559F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5480" y="1959288"/>
            <a:ext cx="737991" cy="65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3">
            <a:extLst>
              <a:ext uri="{FF2B5EF4-FFF2-40B4-BE49-F238E27FC236}">
                <a16:creationId xmlns:a16="http://schemas.microsoft.com/office/drawing/2014/main" id="{FC3F16B9-6D24-5D4F-8B19-6445EE1B9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6405" y="3633938"/>
            <a:ext cx="6062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he-IL" altLang="en-US" sz="1350" dirty="0">
                <a:latin typeface="Heebo" pitchFamily="2" charset="-79"/>
                <a:cs typeface="Heebo" pitchFamily="2" charset="-79"/>
              </a:rPr>
              <a:t>תנועה</a:t>
            </a:r>
            <a:endParaRPr lang="en-US" altLang="en-US" sz="135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BB10C993-F317-E244-82B8-311229F93B80}"/>
              </a:ext>
            </a:extLst>
          </p:cNvPr>
          <p:cNvSpPr/>
          <p:nvPr/>
        </p:nvSpPr>
        <p:spPr>
          <a:xfrm flipV="1">
            <a:off x="3298318" y="1080125"/>
            <a:ext cx="387764" cy="3147809"/>
          </a:xfrm>
          <a:custGeom>
            <a:avLst/>
            <a:gdLst>
              <a:gd name="connsiteX0" fmla="*/ 587829 w 674914"/>
              <a:gd name="connsiteY0" fmla="*/ 0 h 4659085"/>
              <a:gd name="connsiteX1" fmla="*/ 0 w 674914"/>
              <a:gd name="connsiteY1" fmla="*/ 0 h 4659085"/>
              <a:gd name="connsiteX2" fmla="*/ 0 w 674914"/>
              <a:gd name="connsiteY2" fmla="*/ 4659085 h 4659085"/>
              <a:gd name="connsiteX3" fmla="*/ 674914 w 674914"/>
              <a:gd name="connsiteY3" fmla="*/ 4659085 h 465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914" h="4659085">
                <a:moveTo>
                  <a:pt x="587829" y="0"/>
                </a:moveTo>
                <a:lnTo>
                  <a:pt x="0" y="0"/>
                </a:lnTo>
                <a:lnTo>
                  <a:pt x="0" y="4659085"/>
                </a:lnTo>
                <a:lnTo>
                  <a:pt x="674914" y="4659085"/>
                </a:lnTo>
              </a:path>
            </a:pathLst>
          </a:custGeom>
          <a:noFill/>
          <a:ln w="12700">
            <a:gradFill>
              <a:gsLst>
                <a:gs pos="0">
                  <a:srgbClr val="892790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rgbClr val="83BE4D"/>
                </a:gs>
              </a:gsLst>
              <a:lin ang="5400000" scaled="0"/>
            </a:gra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DD8E633C-FBBF-0146-A4DF-378F33ABBDBA}"/>
              </a:ext>
            </a:extLst>
          </p:cNvPr>
          <p:cNvCxnSpPr>
            <a:cxnSpLocks/>
            <a:stCxn id="17" idx="6"/>
            <a:endCxn id="16388" idx="2"/>
          </p:cNvCxnSpPr>
          <p:nvPr/>
        </p:nvCxnSpPr>
        <p:spPr>
          <a:xfrm flipV="1">
            <a:off x="6684076" y="2089564"/>
            <a:ext cx="801324" cy="205341"/>
          </a:xfrm>
          <a:prstGeom prst="bentConnector2">
            <a:avLst/>
          </a:prstGeom>
          <a:noFill/>
          <a:ln w="12700">
            <a:gradFill>
              <a:gsLst>
                <a:gs pos="0">
                  <a:srgbClr val="892790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rgbClr val="83BE4D"/>
                </a:gs>
              </a:gsLst>
              <a:lin ang="10800000" scaled="0"/>
            </a:gradFill>
            <a:headEnd type="none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01" name="Elbow Connector 4100">
            <a:extLst>
              <a:ext uri="{FF2B5EF4-FFF2-40B4-BE49-F238E27FC236}">
                <a16:creationId xmlns:a16="http://schemas.microsoft.com/office/drawing/2014/main" id="{A54F9CAC-BD27-634C-B8D0-DA1F37B84DD6}"/>
              </a:ext>
            </a:extLst>
          </p:cNvPr>
          <p:cNvCxnSpPr>
            <a:cxnSpLocks/>
            <a:stCxn id="17" idx="4"/>
          </p:cNvCxnSpPr>
          <p:nvPr/>
        </p:nvCxnSpPr>
        <p:spPr>
          <a:xfrm rot="5400000">
            <a:off x="5278555" y="2868774"/>
            <a:ext cx="737568" cy="831652"/>
          </a:xfrm>
          <a:prstGeom prst="bentConnector2">
            <a:avLst/>
          </a:prstGeom>
          <a:noFill/>
          <a:ln w="12700">
            <a:gradFill>
              <a:gsLst>
                <a:gs pos="0">
                  <a:srgbClr val="892790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rgbClr val="83BE4D"/>
                </a:gs>
              </a:gsLst>
              <a:lin ang="10800000" scaled="0"/>
            </a:gradFill>
            <a:headEnd type="none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04" name="Elbow Connector 4103">
            <a:extLst>
              <a:ext uri="{FF2B5EF4-FFF2-40B4-BE49-F238E27FC236}">
                <a16:creationId xmlns:a16="http://schemas.microsoft.com/office/drawing/2014/main" id="{07BA9EA3-A4BD-DE44-9F77-12CB8B672761}"/>
              </a:ext>
            </a:extLst>
          </p:cNvPr>
          <p:cNvCxnSpPr>
            <a:cxnSpLocks/>
            <a:stCxn id="17" idx="5"/>
          </p:cNvCxnSpPr>
          <p:nvPr/>
        </p:nvCxnSpPr>
        <p:spPr>
          <a:xfrm rot="16200000" flipH="1">
            <a:off x="6788362" y="2447808"/>
            <a:ext cx="485867" cy="1058160"/>
          </a:xfrm>
          <a:prstGeom prst="bentConnector3">
            <a:avLst>
              <a:gd name="adj1" fmla="val 50000"/>
            </a:avLst>
          </a:prstGeom>
          <a:noFill/>
          <a:ln w="12700">
            <a:gradFill>
              <a:gsLst>
                <a:gs pos="0">
                  <a:srgbClr val="892790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rgbClr val="83BE4D"/>
                </a:gs>
              </a:gsLst>
              <a:lin ang="10800000" scaled="0"/>
            </a:gradFill>
            <a:headEnd type="none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8866ACFB-33B8-0D43-BF03-31F9D8A88600}"/>
              </a:ext>
            </a:extLst>
          </p:cNvPr>
          <p:cNvSpPr/>
          <p:nvPr/>
        </p:nvSpPr>
        <p:spPr>
          <a:xfrm>
            <a:off x="2192437" y="2446688"/>
            <a:ext cx="720000" cy="72000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2A0C529B-87BC-E64E-BD9C-D2A9E8516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9972" y="2623517"/>
            <a:ext cx="712466" cy="45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350"/>
              </a:lnSpc>
              <a:spcBef>
                <a:spcPct val="0"/>
              </a:spcBef>
              <a:buNone/>
            </a:pPr>
            <a:r>
              <a:rPr lang="he-IL" altLang="en-US" sz="1500">
                <a:solidFill>
                  <a:schemeClr val="bg1"/>
                </a:solidFill>
                <a:cs typeface="Calibri" panose="020F0502020204030204" pitchFamily="34" charset="0"/>
              </a:rPr>
              <a:t>איכות חיים </a:t>
            </a:r>
            <a:endParaRPr lang="en-US" altLang="en-US" sz="150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BD1FF72C-DFA6-0546-B98E-6733CC9C5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022" y="1731107"/>
            <a:ext cx="1189434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1350">
                <a:latin typeface="Heebo" pitchFamily="2" charset="-79"/>
                <a:cs typeface="Heebo" pitchFamily="2" charset="-79"/>
              </a:rPr>
              <a:t>שימוש </a:t>
            </a:r>
            <a:br>
              <a:rPr lang="en-US" altLang="en-US" sz="1350">
                <a:latin typeface="Heebo" pitchFamily="2" charset="-79"/>
                <a:cs typeface="Heebo" pitchFamily="2" charset="-79"/>
              </a:rPr>
            </a:br>
            <a:r>
              <a:rPr lang="he-IL" altLang="en-US" sz="1350">
                <a:latin typeface="Heebo" pitchFamily="2" charset="-79"/>
                <a:cs typeface="Heebo" pitchFamily="2" charset="-79"/>
              </a:rPr>
              <a:t>במוצרים אלקטרונים</a:t>
            </a:r>
            <a:endParaRPr lang="en-US" altLang="en-US" sz="1350">
              <a:latin typeface="Heebo" pitchFamily="2" charset="-79"/>
              <a:cs typeface="Heebo" pitchFamily="2" charset="-79"/>
            </a:endParaRP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168B6D7F-0FD3-6A4C-AD37-C1BF1C102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88" y="3211920"/>
            <a:ext cx="118943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he-IL" altLang="en-US" sz="1350">
                <a:latin typeface="Heebo" pitchFamily="2" charset="-79"/>
                <a:cs typeface="Heebo" pitchFamily="2" charset="-79"/>
              </a:rPr>
              <a:t>פסולת אלקטרונית</a:t>
            </a:r>
            <a:endParaRPr lang="en-US" altLang="en-US" sz="1350">
              <a:latin typeface="Heebo" pitchFamily="2" charset="-79"/>
              <a:cs typeface="Heebo" pitchFamily="2" charset="-79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2BD5264-7556-09C0-2426-0E7A6354F1F5}"/>
              </a:ext>
            </a:extLst>
          </p:cNvPr>
          <p:cNvCxnSpPr>
            <a:cxnSpLocks/>
          </p:cNvCxnSpPr>
          <p:nvPr/>
        </p:nvCxnSpPr>
        <p:spPr>
          <a:xfrm flipV="1">
            <a:off x="3034158" y="1587091"/>
            <a:ext cx="0" cy="1200683"/>
          </a:xfrm>
          <a:prstGeom prst="straightConnector1">
            <a:avLst/>
          </a:prstGeom>
          <a:noFill/>
          <a:ln w="12700">
            <a:solidFill>
              <a:schemeClr val="bg2"/>
            </a:solidFill>
            <a:headEnd type="none" w="med" len="med"/>
            <a:tailEnd type="stealth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4FDD066-9F84-A86C-0C02-C4EC35906F11}"/>
              </a:ext>
            </a:extLst>
          </p:cNvPr>
          <p:cNvCxnSpPr>
            <a:cxnSpLocks/>
          </p:cNvCxnSpPr>
          <p:nvPr/>
        </p:nvCxnSpPr>
        <p:spPr>
          <a:xfrm>
            <a:off x="2026046" y="2787774"/>
            <a:ext cx="0" cy="1040247"/>
          </a:xfrm>
          <a:prstGeom prst="straightConnector1">
            <a:avLst/>
          </a:prstGeom>
          <a:noFill/>
          <a:ln w="12700">
            <a:solidFill>
              <a:srgbClr val="F0444C"/>
            </a:solidFill>
            <a:headEnd type="none" w="med" len="med"/>
            <a:tailEnd type="stealth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Rectangle 15">
            <a:extLst>
              <a:ext uri="{FF2B5EF4-FFF2-40B4-BE49-F238E27FC236}">
                <a16:creationId xmlns:a16="http://schemas.microsoft.com/office/drawing/2014/main" id="{BCD4ACFD-E8AD-8A41-B991-E64FCF28B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4448" y="4215884"/>
            <a:ext cx="63992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1350" dirty="0">
                <a:latin typeface="Heebo" pitchFamily="2" charset="-79"/>
                <a:cs typeface="Heebo" pitchFamily="2" charset="-79"/>
              </a:rPr>
              <a:t>תאורה</a:t>
            </a:r>
            <a:endParaRPr lang="en-US" altLang="en-US" sz="135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B1B9F30-A99B-B978-B908-70A5B8E036B7}"/>
              </a:ext>
            </a:extLst>
          </p:cNvPr>
          <p:cNvSpPr/>
          <p:nvPr/>
        </p:nvSpPr>
        <p:spPr>
          <a:xfrm>
            <a:off x="5902661" y="699541"/>
            <a:ext cx="2845803" cy="45719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0">
                  <a:srgbClr val="892790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rgbClr val="83BE4D"/>
                </a:gs>
              </a:gsLst>
              <a:lin ang="10800000" scaled="0"/>
            </a:gra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286BFF-A921-B6B2-CDD2-CA8AD443E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1484" y="1069989"/>
            <a:ext cx="373975" cy="74794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FEFD947-4926-0FE5-99ED-BF7CCED71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28981" y="3354013"/>
            <a:ext cx="411371" cy="87392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0AD2BA4-0ED8-2991-F001-DA2A1F4543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937802" y="3187270"/>
            <a:ext cx="1165252" cy="82463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F499BD5-78B9-8D82-A065-AB24F1E563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55976" y="1069989"/>
            <a:ext cx="575288" cy="890769"/>
          </a:xfrm>
          <a:prstGeom prst="rect">
            <a:avLst/>
          </a:prstGeom>
        </p:spPr>
      </p:pic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A7511695-6F6D-0D34-A8D1-A6E84865F939}"/>
              </a:ext>
            </a:extLst>
          </p:cNvPr>
          <p:cNvCxnSpPr>
            <a:cxnSpLocks/>
          </p:cNvCxnSpPr>
          <p:nvPr/>
        </p:nvCxnSpPr>
        <p:spPr>
          <a:xfrm flipH="1" flipV="1">
            <a:off x="4644008" y="2261300"/>
            <a:ext cx="834186" cy="205341"/>
          </a:xfrm>
          <a:prstGeom prst="bentConnector2">
            <a:avLst/>
          </a:prstGeom>
          <a:noFill/>
          <a:ln w="12700">
            <a:gradFill>
              <a:gsLst>
                <a:gs pos="0">
                  <a:srgbClr val="892790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rgbClr val="83BE4D"/>
                </a:gs>
              </a:gsLst>
              <a:lin ang="10800000" scaled="0"/>
            </a:gradFill>
            <a:headEnd type="none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2" name="Chord 17421">
            <a:extLst>
              <a:ext uri="{FF2B5EF4-FFF2-40B4-BE49-F238E27FC236}">
                <a16:creationId xmlns:a16="http://schemas.microsoft.com/office/drawing/2014/main" id="{B3CA37B9-52FE-81DA-3E22-99E27D68FADD}"/>
              </a:ext>
            </a:extLst>
          </p:cNvPr>
          <p:cNvSpPr/>
          <p:nvPr/>
        </p:nvSpPr>
        <p:spPr>
          <a:xfrm rot="21332567">
            <a:off x="2716872" y="3043602"/>
            <a:ext cx="3428828" cy="3456397"/>
          </a:xfrm>
          <a:prstGeom prst="chord">
            <a:avLst>
              <a:gd name="adj1" fmla="val 10605853"/>
              <a:gd name="adj2" fmla="val 864912"/>
            </a:avLst>
          </a:prstGeom>
          <a:solidFill>
            <a:srgbClr val="83BE4D">
              <a:alpha val="70000"/>
            </a:srgbClr>
          </a:solidFill>
          <a:ln w="12700">
            <a:noFill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7410" name="כותרת 1">
            <a:extLst>
              <a:ext uri="{FF2B5EF4-FFF2-40B4-BE49-F238E27FC236}">
                <a16:creationId xmlns:a16="http://schemas.microsoft.com/office/drawing/2014/main" id="{F79BE493-E1C7-2F4F-AC74-ABE663386D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13041" y="699542"/>
            <a:ext cx="6751637" cy="4794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he-IL" altLang="en-US" sz="2400">
                <a:latin typeface="Heebo" pitchFamily="2" charset="-79"/>
                <a:cs typeface="Heebo" pitchFamily="2" charset="-79"/>
              </a:rPr>
              <a:t>בעיית הפסולת האלקטרונית – מסלול הפסולת הרגיל</a:t>
            </a: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CCE77AE-8C75-E34A-9A00-B6C56E03F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621" y="2024125"/>
            <a:ext cx="6750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200">
                <a:latin typeface="Heebo" pitchFamily="2" charset="-79"/>
                <a:cs typeface="Heebo" pitchFamily="2" charset="-79"/>
              </a:rPr>
              <a:t>רכישה</a:t>
            </a:r>
            <a:r>
              <a:rPr lang="he-IL" altLang="en-US" sz="1200" b="1">
                <a:latin typeface="Heebo" pitchFamily="2" charset="-79"/>
                <a:cs typeface="Heebo" pitchFamily="2" charset="-79"/>
              </a:rPr>
              <a:t> </a:t>
            </a:r>
          </a:p>
        </p:txBody>
      </p:sp>
      <p:sp>
        <p:nvSpPr>
          <p:cNvPr id="17413" name="Rectangle 6">
            <a:extLst>
              <a:ext uri="{FF2B5EF4-FFF2-40B4-BE49-F238E27FC236}">
                <a16:creationId xmlns:a16="http://schemas.microsoft.com/office/drawing/2014/main" id="{638957D2-3A48-C646-8256-016CA1C33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5937" y="2017810"/>
            <a:ext cx="1066800" cy="43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3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השלכה </a:t>
            </a:r>
            <a:br>
              <a:rPr lang="en-US" altLang="en-US" sz="1200" dirty="0">
                <a:latin typeface="Heebo" pitchFamily="2" charset="-79"/>
                <a:cs typeface="Heebo" pitchFamily="2" charset="-79"/>
              </a:rPr>
            </a:b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לפח השכונתי </a:t>
            </a:r>
          </a:p>
        </p:txBody>
      </p:sp>
      <p:sp>
        <p:nvSpPr>
          <p:cNvPr id="17417" name="Rectangle 13">
            <a:extLst>
              <a:ext uri="{FF2B5EF4-FFF2-40B4-BE49-F238E27FC236}">
                <a16:creationId xmlns:a16="http://schemas.microsoft.com/office/drawing/2014/main" id="{8AC44E48-4953-F742-B7F4-22470A1BB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9659" y="2024125"/>
            <a:ext cx="784329" cy="43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3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200">
                <a:latin typeface="Heebo" pitchFamily="2" charset="-79"/>
                <a:cs typeface="Heebo" pitchFamily="2" charset="-79"/>
              </a:rPr>
              <a:t>משאית </a:t>
            </a:r>
            <a:br>
              <a:rPr lang="en-US" altLang="en-US" sz="1200">
                <a:latin typeface="Heebo" pitchFamily="2" charset="-79"/>
                <a:cs typeface="Heebo" pitchFamily="2" charset="-79"/>
              </a:rPr>
            </a:br>
            <a:r>
              <a:rPr lang="he-IL" altLang="en-US" sz="1200">
                <a:latin typeface="Heebo" pitchFamily="2" charset="-79"/>
                <a:cs typeface="Heebo" pitchFamily="2" charset="-79"/>
              </a:rPr>
              <a:t>זבל </a:t>
            </a:r>
          </a:p>
        </p:txBody>
      </p:sp>
      <p:sp>
        <p:nvSpPr>
          <p:cNvPr id="17419" name="Rectangle 15">
            <a:extLst>
              <a:ext uri="{FF2B5EF4-FFF2-40B4-BE49-F238E27FC236}">
                <a16:creationId xmlns:a16="http://schemas.microsoft.com/office/drawing/2014/main" id="{9466AA71-D87E-C54A-AE6F-3DA964EB0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5298" y="2024125"/>
            <a:ext cx="1201341" cy="43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3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הטמנה </a:t>
            </a:r>
            <a:br>
              <a:rPr lang="en-US" altLang="en-US" sz="1200" dirty="0">
                <a:latin typeface="Heebo" pitchFamily="2" charset="-79"/>
                <a:cs typeface="Heebo" pitchFamily="2" charset="-79"/>
              </a:rPr>
            </a:b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באדמה</a:t>
            </a:r>
            <a:endParaRPr lang="en-US" altLang="en-US" sz="120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17420" name="Rectangle 16">
            <a:extLst>
              <a:ext uri="{FF2B5EF4-FFF2-40B4-BE49-F238E27FC236}">
                <a16:creationId xmlns:a16="http://schemas.microsoft.com/office/drawing/2014/main" id="{785177C4-3A1D-5D4D-A0C9-C2A75D29A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1352" y="2024125"/>
            <a:ext cx="1204913" cy="43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3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תחנות </a:t>
            </a:r>
          </a:p>
          <a:p>
            <a:pPr algn="ctr" eaLnBrk="1" hangingPunct="1">
              <a:lnSpc>
                <a:spcPts val="13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המעבר</a:t>
            </a:r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FB89E3F-3C8B-4D47-B1A1-5B321B2CE23C}"/>
              </a:ext>
            </a:extLst>
          </p:cNvPr>
          <p:cNvSpPr txBox="1">
            <a:spLocks/>
          </p:cNvSpPr>
          <p:nvPr/>
        </p:nvSpPr>
        <p:spPr bwMode="auto">
          <a:xfrm>
            <a:off x="4932040" y="284163"/>
            <a:ext cx="3816673" cy="3429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>
              <a:defRPr/>
            </a:pPr>
            <a:r>
              <a:rPr lang="he-IL" altLang="en-US" sz="18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אסור להשליך פסולת אלקטרונית לפח!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6456653F-A6CA-3942-F5FA-E15B45BFAEC7}"/>
              </a:ext>
            </a:extLst>
          </p:cNvPr>
          <p:cNvSpPr txBox="1"/>
          <p:nvPr/>
        </p:nvSpPr>
        <p:spPr>
          <a:xfrm>
            <a:off x="15986" y="1996245"/>
            <a:ext cx="17730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he-IL" sz="1200" dirty="0">
                <a:effectLst/>
                <a:latin typeface="Heebo" pitchFamily="2" charset="-79"/>
                <a:cs typeface="Heebo" pitchFamily="2" charset="-79"/>
              </a:rPr>
              <a:t>הפסולת אלקטרונית </a:t>
            </a:r>
            <a:r>
              <a:rPr lang="he-IL" sz="1200" b="1" dirty="0">
                <a:effectLst/>
                <a:latin typeface="Heebo" pitchFamily="2" charset="-79"/>
                <a:cs typeface="Heebo" pitchFamily="2" charset="-79"/>
              </a:rPr>
              <a:t>משחררת חומרים רעילים לאדמה </a:t>
            </a:r>
            <a:r>
              <a:rPr lang="he-IL" sz="1200" dirty="0">
                <a:effectLst/>
                <a:latin typeface="Heebo" pitchFamily="2" charset="-79"/>
                <a:cs typeface="Heebo" pitchFamily="2" charset="-79"/>
              </a:rPr>
              <a:t>המזהמים את מי התהום, </a:t>
            </a:r>
            <a:r>
              <a:rPr lang="he-IL" sz="1200" b="1" dirty="0">
                <a:effectLst/>
                <a:latin typeface="Heebo" pitchFamily="2" charset="-79"/>
                <a:cs typeface="Heebo" pitchFamily="2" charset="-79"/>
              </a:rPr>
              <a:t>פולטת גזים רעילים לאוויר</a:t>
            </a:r>
            <a:r>
              <a:rPr lang="he-IL" sz="1200" dirty="0">
                <a:effectLst/>
                <a:latin typeface="Heebo" pitchFamily="2" charset="-79"/>
                <a:cs typeface="Heebo" pitchFamily="2" charset="-79"/>
              </a:rPr>
              <a:t> והורסת מערכות אקולוגיות שלמות. 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1920C463-18C0-1A10-D235-3DA07CCEA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7431" y="1434041"/>
            <a:ext cx="698500" cy="57277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5D58D91-D862-F970-CDC4-873ACE2F5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78513" y="1396932"/>
            <a:ext cx="353441" cy="59931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8C8E14CA-0537-E8B3-DC4C-A533E1850D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95840" y="1448061"/>
            <a:ext cx="890585" cy="514869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0F79081F-63E9-9120-571D-A8C962A48B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10161" y="1284755"/>
            <a:ext cx="743763" cy="81137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8351D387-9FC7-D733-41BE-EC52B6C8F7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10280" y="1311396"/>
            <a:ext cx="811378" cy="642341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6A42D7D3-BABA-84AA-6465-2393FA4A9B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2692" y="1409690"/>
            <a:ext cx="552244" cy="552244"/>
          </a:xfrm>
          <a:prstGeom prst="rect">
            <a:avLst/>
          </a:prstGeom>
        </p:spPr>
      </p:pic>
      <p:sp>
        <p:nvSpPr>
          <p:cNvPr id="9" name="מציין מיקום תוכן 2">
            <a:extLst>
              <a:ext uri="{FF2B5EF4-FFF2-40B4-BE49-F238E27FC236}">
                <a16:creationId xmlns:a16="http://schemas.microsoft.com/office/drawing/2014/main" id="{4A06DC67-B051-D749-DE92-6AF5F6B19646}"/>
              </a:ext>
            </a:extLst>
          </p:cNvPr>
          <p:cNvSpPr txBox="1">
            <a:spLocks/>
          </p:cNvSpPr>
          <p:nvPr/>
        </p:nvSpPr>
        <p:spPr bwMode="auto">
          <a:xfrm>
            <a:off x="2328538" y="3413090"/>
            <a:ext cx="2532128" cy="1107925"/>
          </a:xfrm>
          <a:prstGeom prst="roundRect">
            <a:avLst>
              <a:gd name="adj" fmla="val 3129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1250"/>
              </a:lnSpc>
              <a:buNone/>
            </a:pPr>
            <a:r>
              <a:rPr lang="he-IL" sz="1900" b="1" dirty="0">
                <a:effectLst/>
                <a:latin typeface="Heebo" pitchFamily="2" charset="-79"/>
                <a:cs typeface="Heebo" pitchFamily="2" charset="-79"/>
              </a:rPr>
              <a:t>בואו נהיה </a:t>
            </a:r>
            <a:endParaRPr lang="en-US" sz="1900" b="1" dirty="0">
              <a:effectLst/>
              <a:latin typeface="Heebo" pitchFamily="2" charset="-79"/>
              <a:cs typeface="Heebo" pitchFamily="2" charset="-79"/>
            </a:endParaRPr>
          </a:p>
          <a:p>
            <a:pPr>
              <a:lnSpc>
                <a:spcPts val="1100"/>
              </a:lnSpc>
              <a:buNone/>
            </a:pPr>
            <a:r>
              <a:rPr lang="he-IL" sz="1900" b="1" dirty="0">
                <a:effectLst/>
                <a:latin typeface="Heebo" pitchFamily="2" charset="-79"/>
                <a:cs typeface="Heebo" pitchFamily="2" charset="-79"/>
              </a:rPr>
              <a:t>חלק מהפתרון</a:t>
            </a:r>
            <a:endParaRPr lang="en-US" sz="1900" b="1" dirty="0">
              <a:effectLst/>
              <a:latin typeface="Heebo" pitchFamily="2" charset="-79"/>
              <a:cs typeface="Heebo" pitchFamily="2" charset="-79"/>
            </a:endParaRPr>
          </a:p>
          <a:p>
            <a:pPr>
              <a:lnSpc>
                <a:spcPts val="1100"/>
              </a:lnSpc>
              <a:buNone/>
            </a:pPr>
            <a:r>
              <a:rPr lang="he-IL" sz="1400" dirty="0">
                <a:effectLst/>
                <a:latin typeface="Heebo" pitchFamily="2" charset="-79"/>
                <a:cs typeface="Heebo" pitchFamily="2" charset="-79"/>
              </a:rPr>
              <a:t>למחזר, לתקן ולשמור</a:t>
            </a:r>
            <a:endParaRPr lang="en-US" sz="1400" dirty="0">
              <a:effectLst/>
              <a:latin typeface="Heebo" pitchFamily="2" charset="-79"/>
              <a:cs typeface="Heebo" pitchFamily="2" charset="-79"/>
            </a:endParaRPr>
          </a:p>
          <a:p>
            <a:pPr>
              <a:lnSpc>
                <a:spcPts val="1100"/>
              </a:lnSpc>
              <a:buNone/>
            </a:pPr>
            <a:r>
              <a:rPr lang="he-IL" sz="1400" dirty="0">
                <a:effectLst/>
                <a:latin typeface="Heebo" pitchFamily="2" charset="-79"/>
                <a:cs typeface="Heebo" pitchFamily="2" charset="-79"/>
              </a:rPr>
              <a:t>על משאבים יקרים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E06AB50-7E49-2D64-B002-58579A6F24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66170" y="3294607"/>
            <a:ext cx="1296144" cy="1205189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4BDF4985-7349-17AF-CD14-29BA6C31F871}"/>
              </a:ext>
            </a:extLst>
          </p:cNvPr>
          <p:cNvSpPr/>
          <p:nvPr/>
        </p:nvSpPr>
        <p:spPr>
          <a:xfrm>
            <a:off x="1649211" y="1064582"/>
            <a:ext cx="7073308" cy="103450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0">
                  <a:srgbClr val="892790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rgbClr val="83BE4D"/>
                </a:gs>
              </a:gsLst>
              <a:lin ang="10800000" scaled="0"/>
            </a:gra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5448872-72CA-4D91-611B-B031A869B928}"/>
              </a:ext>
            </a:extLst>
          </p:cNvPr>
          <p:cNvGrpSpPr/>
          <p:nvPr/>
        </p:nvGrpSpPr>
        <p:grpSpPr>
          <a:xfrm>
            <a:off x="8526269" y="2019366"/>
            <a:ext cx="247943" cy="338554"/>
            <a:chOff x="7088588" y="4074627"/>
            <a:chExt cx="247943" cy="33855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C05D391-93AD-2584-0A74-C75F2B83E940}"/>
                </a:ext>
              </a:extLst>
            </p:cNvPr>
            <p:cNvSpPr/>
            <p:nvPr/>
          </p:nvSpPr>
          <p:spPr>
            <a:xfrm>
              <a:off x="7093819" y="4129238"/>
              <a:ext cx="242712" cy="242712"/>
            </a:xfrm>
            <a:prstGeom prst="ellipse">
              <a:avLst/>
            </a:prstGeom>
            <a:solidFill>
              <a:srgbClr val="24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DC3570-D3F4-EE35-124A-5F73462CC527}"/>
                </a:ext>
              </a:extLst>
            </p:cNvPr>
            <p:cNvSpPr txBox="1"/>
            <p:nvPr/>
          </p:nvSpPr>
          <p:spPr>
            <a:xfrm>
              <a:off x="7088588" y="4074627"/>
              <a:ext cx="14770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</a:t>
              </a:r>
              <a:endParaRPr lang="en-IL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5BD902-B0A3-2305-2D59-70C6DE714CC3}"/>
              </a:ext>
            </a:extLst>
          </p:cNvPr>
          <p:cNvGrpSpPr/>
          <p:nvPr/>
        </p:nvGrpSpPr>
        <p:grpSpPr>
          <a:xfrm>
            <a:off x="7469235" y="2031708"/>
            <a:ext cx="247943" cy="338554"/>
            <a:chOff x="7088588" y="4074627"/>
            <a:chExt cx="247943" cy="33855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78C6709-E8A2-B0A3-EC48-8761D4015E52}"/>
                </a:ext>
              </a:extLst>
            </p:cNvPr>
            <p:cNvSpPr/>
            <p:nvPr/>
          </p:nvSpPr>
          <p:spPr>
            <a:xfrm>
              <a:off x="7093819" y="4129238"/>
              <a:ext cx="242712" cy="242712"/>
            </a:xfrm>
            <a:prstGeom prst="ellipse">
              <a:avLst/>
            </a:prstGeom>
            <a:solidFill>
              <a:srgbClr val="24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8BB193-6F98-B7C6-3204-EA14CB4B2562}"/>
                </a:ext>
              </a:extLst>
            </p:cNvPr>
            <p:cNvSpPr txBox="1"/>
            <p:nvPr/>
          </p:nvSpPr>
          <p:spPr>
            <a:xfrm>
              <a:off x="7088588" y="4074627"/>
              <a:ext cx="14770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e-IL" sz="160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</a:t>
              </a:r>
              <a:endParaRPr lang="en-IL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5C69A7-B785-F566-0FD7-5B4DB73CA9AF}"/>
              </a:ext>
            </a:extLst>
          </p:cNvPr>
          <p:cNvGrpSpPr/>
          <p:nvPr/>
        </p:nvGrpSpPr>
        <p:grpSpPr>
          <a:xfrm>
            <a:off x="5843996" y="2031708"/>
            <a:ext cx="247943" cy="338554"/>
            <a:chOff x="7088588" y="4074627"/>
            <a:chExt cx="247943" cy="33855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48E24E2-3272-F6EE-081E-2B04686DB754}"/>
                </a:ext>
              </a:extLst>
            </p:cNvPr>
            <p:cNvSpPr/>
            <p:nvPr/>
          </p:nvSpPr>
          <p:spPr>
            <a:xfrm>
              <a:off x="7093819" y="4129238"/>
              <a:ext cx="242712" cy="242712"/>
            </a:xfrm>
            <a:prstGeom prst="ellipse">
              <a:avLst/>
            </a:prstGeom>
            <a:solidFill>
              <a:srgbClr val="24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C7C40DB-7DEC-07EA-4AB5-CFB2CEECA5E4}"/>
                </a:ext>
              </a:extLst>
            </p:cNvPr>
            <p:cNvSpPr txBox="1"/>
            <p:nvPr/>
          </p:nvSpPr>
          <p:spPr>
            <a:xfrm>
              <a:off x="7088588" y="4074627"/>
              <a:ext cx="14770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e-IL" sz="16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</a:t>
              </a:r>
              <a:endParaRPr lang="en-IL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8515A44-7403-CDE6-1150-E35888D4DA03}"/>
              </a:ext>
            </a:extLst>
          </p:cNvPr>
          <p:cNvGrpSpPr/>
          <p:nvPr/>
        </p:nvGrpSpPr>
        <p:grpSpPr>
          <a:xfrm>
            <a:off x="4318227" y="2027657"/>
            <a:ext cx="247943" cy="338554"/>
            <a:chOff x="7088588" y="4074627"/>
            <a:chExt cx="247943" cy="33855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BF8B6F5-D877-E9AC-77F2-5A4A06D5093B}"/>
                </a:ext>
              </a:extLst>
            </p:cNvPr>
            <p:cNvSpPr/>
            <p:nvPr/>
          </p:nvSpPr>
          <p:spPr>
            <a:xfrm>
              <a:off x="7093819" y="4129238"/>
              <a:ext cx="242712" cy="242712"/>
            </a:xfrm>
            <a:prstGeom prst="ellipse">
              <a:avLst/>
            </a:prstGeom>
            <a:solidFill>
              <a:srgbClr val="24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DE485D-72F4-D064-A85E-69DCFF80BBC9}"/>
                </a:ext>
              </a:extLst>
            </p:cNvPr>
            <p:cNvSpPr txBox="1"/>
            <p:nvPr/>
          </p:nvSpPr>
          <p:spPr>
            <a:xfrm>
              <a:off x="7088588" y="4074627"/>
              <a:ext cx="14770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e-IL" sz="160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4</a:t>
              </a:r>
              <a:endParaRPr lang="en-IL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1AE0BAA-E917-4826-A3DB-A01F46494D69}"/>
              </a:ext>
            </a:extLst>
          </p:cNvPr>
          <p:cNvGrpSpPr/>
          <p:nvPr/>
        </p:nvGrpSpPr>
        <p:grpSpPr>
          <a:xfrm>
            <a:off x="2995265" y="2027657"/>
            <a:ext cx="247943" cy="338554"/>
            <a:chOff x="7088588" y="4074627"/>
            <a:chExt cx="247943" cy="338554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4707491-0076-4566-11B6-18F46C8806B6}"/>
                </a:ext>
              </a:extLst>
            </p:cNvPr>
            <p:cNvSpPr/>
            <p:nvPr/>
          </p:nvSpPr>
          <p:spPr>
            <a:xfrm>
              <a:off x="7093819" y="4129238"/>
              <a:ext cx="242712" cy="242712"/>
            </a:xfrm>
            <a:prstGeom prst="ellipse">
              <a:avLst/>
            </a:prstGeom>
            <a:solidFill>
              <a:srgbClr val="24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000D5B5-78C4-6A06-8D37-A4F4E8B329AD}"/>
                </a:ext>
              </a:extLst>
            </p:cNvPr>
            <p:cNvSpPr txBox="1"/>
            <p:nvPr/>
          </p:nvSpPr>
          <p:spPr>
            <a:xfrm>
              <a:off x="7088588" y="4074627"/>
              <a:ext cx="14770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e-IL" sz="160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5</a:t>
              </a:r>
              <a:endParaRPr lang="en-IL" sz="1600">
                <a:solidFill>
                  <a:schemeClr val="bg1"/>
                </a:solidFill>
              </a:endParaRPr>
            </a:p>
          </p:txBody>
        </p:sp>
      </p:grpSp>
      <p:sp>
        <p:nvSpPr>
          <p:cNvPr id="17424" name="Rounded Rectangle 17423">
            <a:extLst>
              <a:ext uri="{FF2B5EF4-FFF2-40B4-BE49-F238E27FC236}">
                <a16:creationId xmlns:a16="http://schemas.microsoft.com/office/drawing/2014/main" id="{D1431271-586F-5FF0-6642-BF246DCE1E65}"/>
              </a:ext>
            </a:extLst>
          </p:cNvPr>
          <p:cNvSpPr/>
          <p:nvPr/>
        </p:nvSpPr>
        <p:spPr>
          <a:xfrm>
            <a:off x="6671700" y="3175958"/>
            <a:ext cx="2155763" cy="1408152"/>
          </a:xfrm>
          <a:prstGeom prst="roundRect">
            <a:avLst/>
          </a:prstGeom>
          <a:solidFill>
            <a:schemeClr val="bg1"/>
          </a:solidFill>
          <a:ln w="12700">
            <a:gradFill>
              <a:gsLst>
                <a:gs pos="0">
                  <a:srgbClr val="892790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rgbClr val="83BE4D"/>
                </a:gs>
              </a:gsLst>
              <a:lin ang="10800000" scaled="0"/>
            </a:gra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</a:pPr>
            <a:endParaRPr lang="en-IL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F5A7DCD-A1E4-7AF9-DA9E-3F704459C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312" y="3266767"/>
            <a:ext cx="2155763" cy="135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פסולת אלקטרונית מהווה רק </a:t>
            </a:r>
          </a:p>
          <a:p>
            <a:pPr eaLnBrk="1" fontAlgn="base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3% פסולת ביתית,</a:t>
            </a:r>
            <a:r>
              <a:rPr lang="en-US" altLang="en-US" sz="1200" dirty="0">
                <a:latin typeface="Heebo" pitchFamily="2" charset="-79"/>
                <a:cs typeface="Heebo" pitchFamily="2" charset="-79"/>
              </a:rPr>
              <a:t> </a:t>
            </a:r>
            <a:endParaRPr lang="he-IL" altLang="en-US" sz="1200" dirty="0">
              <a:latin typeface="Heebo" pitchFamily="2" charset="-79"/>
              <a:cs typeface="Heebo" pitchFamily="2" charset="-79"/>
            </a:endParaRPr>
          </a:p>
          <a:p>
            <a:pPr eaLnBrk="1" fontAlgn="base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אך </a:t>
            </a:r>
            <a:r>
              <a:rPr lang="en-US" altLang="en-US" sz="1200" dirty="0">
                <a:latin typeface="Heebo" pitchFamily="2" charset="-79"/>
                <a:cs typeface="Heebo" pitchFamily="2" charset="-79"/>
              </a:rPr>
              <a:t>70%</a:t>
            </a:r>
            <a:r>
              <a:rPr lang="he-IL" altLang="en-US" sz="1200" dirty="0">
                <a:latin typeface="Heebo" pitchFamily="2" charset="-79"/>
                <a:cs typeface="Heebo" pitchFamily="2" charset="-79"/>
              </a:rPr>
              <a:t> מגורמי זיהום הסביבה.</a:t>
            </a:r>
          </a:p>
          <a:p>
            <a:pPr eaLnBrk="1" hangingPunct="1">
              <a:lnSpc>
                <a:spcPts val="1400"/>
              </a:lnSpc>
              <a:spcBef>
                <a:spcPct val="0"/>
              </a:spcBef>
              <a:buNone/>
            </a:pPr>
            <a:endParaRPr lang="he-IL" sz="1200" dirty="0">
              <a:latin typeface="Heebo" pitchFamily="2" charset="-79"/>
              <a:cs typeface="Heebo" pitchFamily="2" charset="-79"/>
            </a:endParaRPr>
          </a:p>
          <a:p>
            <a:pPr eaLnBrk="1" hangingPunct="1">
              <a:lnSpc>
                <a:spcPts val="1400"/>
              </a:lnSpc>
              <a:spcBef>
                <a:spcPct val="0"/>
              </a:spcBef>
              <a:buNone/>
            </a:pPr>
            <a:r>
              <a:rPr lang="he-IL" sz="1200" dirty="0">
                <a:latin typeface="Heebo" pitchFamily="2" charset="-79"/>
                <a:cs typeface="Heebo" pitchFamily="2" charset="-79"/>
              </a:rPr>
              <a:t>בכל שנה, כמות הפסולת האלקטרונית בעולם גדלה </a:t>
            </a:r>
          </a:p>
          <a:p>
            <a:pPr eaLnBrk="1" hangingPunct="1">
              <a:lnSpc>
                <a:spcPts val="1400"/>
              </a:lnSpc>
              <a:spcBef>
                <a:spcPct val="0"/>
              </a:spcBef>
              <a:buNone/>
            </a:pPr>
            <a:r>
              <a:rPr lang="he-IL" sz="1200" dirty="0">
                <a:latin typeface="Heebo" pitchFamily="2" charset="-79"/>
                <a:cs typeface="Heebo" pitchFamily="2" charset="-79"/>
              </a:rPr>
              <a:t>ב-2.6 מיליון טון!</a:t>
            </a:r>
            <a:endParaRPr lang="he-IL" altLang="en-US" sz="1200" dirty="0">
              <a:latin typeface="Heebo" pitchFamily="2" charset="-79"/>
              <a:cs typeface="Heebo" pitchFamily="2" charset="-79"/>
            </a:endParaRPr>
          </a:p>
        </p:txBody>
      </p:sp>
      <p:grpSp>
        <p:nvGrpSpPr>
          <p:cNvPr id="17436" name="Group 17435">
            <a:extLst>
              <a:ext uri="{FF2B5EF4-FFF2-40B4-BE49-F238E27FC236}">
                <a16:creationId xmlns:a16="http://schemas.microsoft.com/office/drawing/2014/main" id="{EF5CECD6-98F4-35CB-7622-C34B6ADCAB02}"/>
              </a:ext>
            </a:extLst>
          </p:cNvPr>
          <p:cNvGrpSpPr/>
          <p:nvPr/>
        </p:nvGrpSpPr>
        <p:grpSpPr>
          <a:xfrm>
            <a:off x="-36512" y="4368860"/>
            <a:ext cx="9180512" cy="785032"/>
            <a:chOff x="-36512" y="4368860"/>
            <a:chExt cx="9180512" cy="785032"/>
          </a:xfrm>
        </p:grpSpPr>
        <p:sp>
          <p:nvSpPr>
            <p:cNvPr id="17425" name="Freeform: Shape 14">
              <a:extLst>
                <a:ext uri="{FF2B5EF4-FFF2-40B4-BE49-F238E27FC236}">
                  <a16:creationId xmlns:a16="http://schemas.microsoft.com/office/drawing/2014/main" id="{2CA26E8D-5C37-6E6D-370B-A37E5DE13FC1}"/>
                </a:ext>
              </a:extLst>
            </p:cNvPr>
            <p:cNvSpPr/>
            <p:nvPr/>
          </p:nvSpPr>
          <p:spPr>
            <a:xfrm>
              <a:off x="-36512" y="4368860"/>
              <a:ext cx="9180512" cy="785032"/>
            </a:xfrm>
            <a:custGeom>
              <a:avLst/>
              <a:gdLst>
                <a:gd name="connsiteX0" fmla="*/ 12191999 w 12191999"/>
                <a:gd name="connsiteY0" fmla="*/ 4889374 h 4889374"/>
                <a:gd name="connsiteX1" fmla="*/ 0 w 12191999"/>
                <a:gd name="connsiteY1" fmla="*/ 4889374 h 4889374"/>
                <a:gd name="connsiteX2" fmla="*/ 0 w 12191999"/>
                <a:gd name="connsiteY2" fmla="*/ 893102 h 4889374"/>
                <a:gd name="connsiteX3" fmla="*/ 6070794 w 12191999"/>
                <a:gd name="connsiteY3" fmla="*/ 188859 h 4889374"/>
                <a:gd name="connsiteX4" fmla="*/ 12180821 w 12191999"/>
                <a:gd name="connsiteY4" fmla="*/ 3199346 h 4889374"/>
                <a:gd name="connsiteX5" fmla="*/ 12191999 w 12191999"/>
                <a:gd name="connsiteY5" fmla="*/ 3207867 h 4889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4889374">
                  <a:moveTo>
                    <a:pt x="12191999" y="4889374"/>
                  </a:moveTo>
                  <a:lnTo>
                    <a:pt x="0" y="4889374"/>
                  </a:lnTo>
                  <a:lnTo>
                    <a:pt x="0" y="893102"/>
                  </a:lnTo>
                  <a:cubicBezTo>
                    <a:pt x="1011799" y="52541"/>
                    <a:pt x="4003557" y="-223800"/>
                    <a:pt x="6070794" y="188859"/>
                  </a:cubicBezTo>
                  <a:cubicBezTo>
                    <a:pt x="8008829" y="575726"/>
                    <a:pt x="10949786" y="2293531"/>
                    <a:pt x="12180821" y="3199346"/>
                  </a:cubicBezTo>
                  <a:lnTo>
                    <a:pt x="12191999" y="3207867"/>
                  </a:lnTo>
                  <a:close/>
                </a:path>
              </a:pathLst>
            </a:custGeom>
            <a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280" t="-269231" r="-280" b="-334927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d-ID" sz="1013">
                <a:cs typeface="Poppins Medium" panose="00000600000000000000" pitchFamily="2" charset="0"/>
              </a:endParaRPr>
            </a:p>
          </p:txBody>
        </p:sp>
        <p:sp>
          <p:nvSpPr>
            <p:cNvPr id="17426" name="Slide Number Placeholder 4">
              <a:extLst>
                <a:ext uri="{FF2B5EF4-FFF2-40B4-BE49-F238E27FC236}">
                  <a16:creationId xmlns:a16="http://schemas.microsoft.com/office/drawing/2014/main" id="{4F73FE95-A140-DE44-DDF3-7D3670AB475A}"/>
                </a:ext>
              </a:extLst>
            </p:cNvPr>
            <p:cNvSpPr txBox="1">
              <a:spLocks/>
            </p:cNvSpPr>
            <p:nvPr/>
          </p:nvSpPr>
          <p:spPr>
            <a:xfrm>
              <a:off x="8496374" y="4801156"/>
              <a:ext cx="432049" cy="290513"/>
            </a:xfrm>
            <a:prstGeom prst="rect">
              <a:avLst/>
            </a:prstGeom>
          </p:spPr>
          <p:txBody>
            <a:bodyPr anchor="ctr"/>
            <a:lstStyle>
              <a:defPPr>
                <a:defRPr lang="he-IL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fld id="{92A6605F-4C7B-C847-96D3-EDFAAA590960}" type="slidenum">
                <a:rPr lang="en-US" sz="1200" smtClean="0">
                  <a:solidFill>
                    <a:schemeClr val="bg1"/>
                  </a:solidFill>
                </a:rPr>
                <a:pPr algn="ctr">
                  <a:defRPr/>
                </a:pPr>
                <a:t>4</a:t>
              </a:fld>
              <a:endParaRPr lang="en-US" sz="1200">
                <a:solidFill>
                  <a:schemeClr val="bg1"/>
                </a:solidFill>
              </a:endParaRPr>
            </a:p>
          </p:txBody>
        </p:sp>
        <p:grpSp>
          <p:nvGrpSpPr>
            <p:cNvPr id="17427" name="Graphic 4">
              <a:extLst>
                <a:ext uri="{FF2B5EF4-FFF2-40B4-BE49-F238E27FC236}">
                  <a16:creationId xmlns:a16="http://schemas.microsoft.com/office/drawing/2014/main" id="{66FF5D21-56A6-6F64-ACE0-04E42890CCD4}"/>
                </a:ext>
              </a:extLst>
            </p:cNvPr>
            <p:cNvGrpSpPr/>
            <p:nvPr/>
          </p:nvGrpSpPr>
          <p:grpSpPr>
            <a:xfrm>
              <a:off x="413128" y="4508339"/>
              <a:ext cx="1008112" cy="511683"/>
              <a:chOff x="10476663" y="1880586"/>
              <a:chExt cx="1254757" cy="636872"/>
            </a:xfrm>
          </p:grpSpPr>
          <p:sp>
            <p:nvSpPr>
              <p:cNvPr id="17428" name="Freeform 17427">
                <a:extLst>
                  <a:ext uri="{FF2B5EF4-FFF2-40B4-BE49-F238E27FC236}">
                    <a16:creationId xmlns:a16="http://schemas.microsoft.com/office/drawing/2014/main" id="{611BDBB7-7E05-401B-EC61-15CF41467621}"/>
                  </a:ext>
                </a:extLst>
              </p:cNvPr>
              <p:cNvSpPr/>
              <p:nvPr/>
            </p:nvSpPr>
            <p:spPr>
              <a:xfrm>
                <a:off x="11253788" y="2099188"/>
                <a:ext cx="65784" cy="59491"/>
              </a:xfrm>
              <a:custGeom>
                <a:avLst/>
                <a:gdLst>
                  <a:gd name="connsiteX0" fmla="*/ 40576 w 65784"/>
                  <a:gd name="connsiteY0" fmla="*/ 0 h 59491"/>
                  <a:gd name="connsiteX1" fmla="*/ 2492 w 65784"/>
                  <a:gd name="connsiteY1" fmla="*/ 44108 h 59491"/>
                  <a:gd name="connsiteX2" fmla="*/ 7036 w 65784"/>
                  <a:gd name="connsiteY2" fmla="*/ 54973 h 59491"/>
                  <a:gd name="connsiteX3" fmla="*/ 65784 w 65784"/>
                  <a:gd name="connsiteY3" fmla="*/ 59492 h 59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784" h="59491">
                    <a:moveTo>
                      <a:pt x="40576" y="0"/>
                    </a:moveTo>
                    <a:lnTo>
                      <a:pt x="2492" y="44108"/>
                    </a:lnTo>
                    <a:cubicBezTo>
                      <a:pt x="-2160" y="49487"/>
                      <a:pt x="-104" y="54435"/>
                      <a:pt x="7036" y="54973"/>
                    </a:cubicBezTo>
                    <a:lnTo>
                      <a:pt x="65784" y="59492"/>
                    </a:lnTo>
                  </a:path>
                </a:pathLst>
              </a:custGeom>
              <a:solidFill>
                <a:schemeClr val="bg1"/>
              </a:solidFill>
              <a:ln w="107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17429" name="Freeform 17428">
                <a:extLst>
                  <a:ext uri="{FF2B5EF4-FFF2-40B4-BE49-F238E27FC236}">
                    <a16:creationId xmlns:a16="http://schemas.microsoft.com/office/drawing/2014/main" id="{89BD953A-1933-E2AC-DF3C-FC478667DFA6}"/>
                  </a:ext>
                </a:extLst>
              </p:cNvPr>
              <p:cNvSpPr/>
              <p:nvPr/>
            </p:nvSpPr>
            <p:spPr>
              <a:xfrm>
                <a:off x="11663836" y="2051100"/>
                <a:ext cx="67584" cy="65408"/>
              </a:xfrm>
              <a:custGeom>
                <a:avLst/>
                <a:gdLst>
                  <a:gd name="connsiteX0" fmla="*/ 31592 w 67584"/>
                  <a:gd name="connsiteY0" fmla="*/ 65409 h 65408"/>
                  <a:gd name="connsiteX1" fmla="*/ 65672 w 67584"/>
                  <a:gd name="connsiteY1" fmla="*/ 16137 h 65408"/>
                  <a:gd name="connsiteX2" fmla="*/ 60154 w 67584"/>
                  <a:gd name="connsiteY2" fmla="*/ 4626 h 65408"/>
                  <a:gd name="connsiteX3" fmla="*/ 0 w 67584"/>
                  <a:gd name="connsiteY3" fmla="*/ 0 h 6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84" h="65408">
                    <a:moveTo>
                      <a:pt x="31592" y="65409"/>
                    </a:moveTo>
                    <a:lnTo>
                      <a:pt x="65672" y="16137"/>
                    </a:lnTo>
                    <a:cubicBezTo>
                      <a:pt x="69675" y="10328"/>
                      <a:pt x="67187" y="5164"/>
                      <a:pt x="60154" y="4626"/>
                    </a:cubicBezTo>
                    <a:lnTo>
                      <a:pt x="0" y="0"/>
                    </a:lnTo>
                  </a:path>
                </a:pathLst>
              </a:custGeom>
              <a:solidFill>
                <a:srgbClr val="9AA338"/>
              </a:solidFill>
              <a:ln w="107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7430" name="Freeform 17429">
                <a:extLst>
                  <a:ext uri="{FF2B5EF4-FFF2-40B4-BE49-F238E27FC236}">
                    <a16:creationId xmlns:a16="http://schemas.microsoft.com/office/drawing/2014/main" id="{29816ECB-DA08-44FB-8470-4620F4A2DA17}"/>
                  </a:ext>
                </a:extLst>
              </p:cNvPr>
              <p:cNvSpPr/>
              <p:nvPr/>
            </p:nvSpPr>
            <p:spPr>
              <a:xfrm>
                <a:off x="11361911" y="2024585"/>
                <a:ext cx="354033" cy="331844"/>
              </a:xfrm>
              <a:custGeom>
                <a:avLst/>
                <a:gdLst>
                  <a:gd name="connsiteX0" fmla="*/ 345634 w 354033"/>
                  <a:gd name="connsiteY0" fmla="*/ 162711 h 331844"/>
                  <a:gd name="connsiteX1" fmla="*/ 352883 w 354033"/>
                  <a:gd name="connsiteY1" fmla="*/ 152168 h 331844"/>
                  <a:gd name="connsiteX2" fmla="*/ 280936 w 354033"/>
                  <a:gd name="connsiteY2" fmla="*/ 5644 h 331844"/>
                  <a:gd name="connsiteX3" fmla="*/ 266005 w 354033"/>
                  <a:gd name="connsiteY3" fmla="*/ 3062 h 331844"/>
                  <a:gd name="connsiteX4" fmla="*/ 157273 w 354033"/>
                  <a:gd name="connsiteY4" fmla="*/ 108383 h 331844"/>
                  <a:gd name="connsiteX5" fmla="*/ 159762 w 354033"/>
                  <a:gd name="connsiteY5" fmla="*/ 122691 h 331844"/>
                  <a:gd name="connsiteX6" fmla="*/ 186593 w 354033"/>
                  <a:gd name="connsiteY6" fmla="*/ 135063 h 331844"/>
                  <a:gd name="connsiteX7" fmla="*/ 185944 w 354033"/>
                  <a:gd name="connsiteY7" fmla="*/ 144207 h 331844"/>
                  <a:gd name="connsiteX8" fmla="*/ 5265 w 354033"/>
                  <a:gd name="connsiteY8" fmla="*/ 199180 h 331844"/>
                  <a:gd name="connsiteX9" fmla="*/ 4724 w 354033"/>
                  <a:gd name="connsiteY9" fmla="*/ 208217 h 331844"/>
                  <a:gd name="connsiteX10" fmla="*/ 100473 w 354033"/>
                  <a:gd name="connsiteY10" fmla="*/ 251249 h 331844"/>
                  <a:gd name="connsiteX11" fmla="*/ 117567 w 354033"/>
                  <a:gd name="connsiteY11" fmla="*/ 268246 h 331844"/>
                  <a:gd name="connsiteX12" fmla="*/ 144074 w 354033"/>
                  <a:gd name="connsiteY12" fmla="*/ 326555 h 331844"/>
                  <a:gd name="connsiteX13" fmla="*/ 157165 w 354033"/>
                  <a:gd name="connsiteY13" fmla="*/ 327953 h 331844"/>
                  <a:gd name="connsiteX14" fmla="*/ 277473 w 354033"/>
                  <a:gd name="connsiteY14" fmla="*/ 168197 h 331844"/>
                  <a:gd name="connsiteX15" fmla="*/ 298138 w 354033"/>
                  <a:gd name="connsiteY15" fmla="*/ 158945 h 331844"/>
                  <a:gd name="connsiteX16" fmla="*/ 345742 w 354033"/>
                  <a:gd name="connsiteY16" fmla="*/ 162603 h 331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4033" h="331844">
                    <a:moveTo>
                      <a:pt x="345634" y="162711"/>
                    </a:moveTo>
                    <a:cubicBezTo>
                      <a:pt x="352774" y="163248"/>
                      <a:pt x="355912" y="158515"/>
                      <a:pt x="352883" y="152168"/>
                    </a:cubicBezTo>
                    <a:lnTo>
                      <a:pt x="280936" y="5644"/>
                    </a:lnTo>
                    <a:cubicBezTo>
                      <a:pt x="277798" y="-703"/>
                      <a:pt x="271090" y="-1887"/>
                      <a:pt x="266005" y="3062"/>
                    </a:cubicBezTo>
                    <a:lnTo>
                      <a:pt x="157273" y="108383"/>
                    </a:lnTo>
                    <a:cubicBezTo>
                      <a:pt x="152188" y="113331"/>
                      <a:pt x="153270" y="119786"/>
                      <a:pt x="159762" y="122691"/>
                    </a:cubicBezTo>
                    <a:lnTo>
                      <a:pt x="186593" y="135063"/>
                    </a:lnTo>
                    <a:cubicBezTo>
                      <a:pt x="193084" y="138075"/>
                      <a:pt x="192760" y="142163"/>
                      <a:pt x="185944" y="144207"/>
                    </a:cubicBezTo>
                    <a:lnTo>
                      <a:pt x="5265" y="199180"/>
                    </a:lnTo>
                    <a:cubicBezTo>
                      <a:pt x="-1551" y="201224"/>
                      <a:pt x="-1768" y="205312"/>
                      <a:pt x="4724" y="208217"/>
                    </a:cubicBezTo>
                    <a:lnTo>
                      <a:pt x="100473" y="251249"/>
                    </a:lnTo>
                    <a:cubicBezTo>
                      <a:pt x="106964" y="254153"/>
                      <a:pt x="114646" y="261792"/>
                      <a:pt x="117567" y="268246"/>
                    </a:cubicBezTo>
                    <a:lnTo>
                      <a:pt x="144074" y="326555"/>
                    </a:lnTo>
                    <a:cubicBezTo>
                      <a:pt x="146995" y="333009"/>
                      <a:pt x="152837" y="333655"/>
                      <a:pt x="157165" y="327953"/>
                    </a:cubicBezTo>
                    <a:lnTo>
                      <a:pt x="277473" y="168197"/>
                    </a:lnTo>
                    <a:cubicBezTo>
                      <a:pt x="281693" y="162495"/>
                      <a:pt x="290997" y="158407"/>
                      <a:pt x="298138" y="158945"/>
                    </a:cubicBezTo>
                    <a:lnTo>
                      <a:pt x="345742" y="162603"/>
                    </a:lnTo>
                    <a:close/>
                  </a:path>
                </a:pathLst>
              </a:custGeom>
              <a:solidFill>
                <a:srgbClr val="9AA338"/>
              </a:solidFill>
              <a:ln w="107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7431" name="Freeform 17430">
                <a:extLst>
                  <a:ext uri="{FF2B5EF4-FFF2-40B4-BE49-F238E27FC236}">
                    <a16:creationId xmlns:a16="http://schemas.microsoft.com/office/drawing/2014/main" id="{31CFA90C-7BB2-9A24-DE40-AE77952474EE}"/>
                  </a:ext>
                </a:extLst>
              </p:cNvPr>
              <p:cNvSpPr/>
              <p:nvPr/>
            </p:nvSpPr>
            <p:spPr>
              <a:xfrm>
                <a:off x="11279738" y="1880586"/>
                <a:ext cx="348105" cy="334059"/>
              </a:xfrm>
              <a:custGeom>
                <a:avLst/>
                <a:gdLst>
                  <a:gd name="connsiteX0" fmla="*/ 342769 w 348105"/>
                  <a:gd name="connsiteY0" fmla="*/ 134690 h 334059"/>
                  <a:gd name="connsiteX1" fmla="*/ 343526 w 348105"/>
                  <a:gd name="connsiteY1" fmla="*/ 125438 h 334059"/>
                  <a:gd name="connsiteX2" fmla="*/ 242476 w 348105"/>
                  <a:gd name="connsiteY2" fmla="*/ 76489 h 334059"/>
                  <a:gd name="connsiteX3" fmla="*/ 225273 w 348105"/>
                  <a:gd name="connsiteY3" fmla="*/ 59276 h 334059"/>
                  <a:gd name="connsiteX4" fmla="*/ 199091 w 348105"/>
                  <a:gd name="connsiteY4" fmla="*/ 5271 h 334059"/>
                  <a:gd name="connsiteX5" fmla="*/ 185351 w 348105"/>
                  <a:gd name="connsiteY5" fmla="*/ 3765 h 334059"/>
                  <a:gd name="connsiteX6" fmla="*/ 79432 w 348105"/>
                  <a:gd name="connsiteY6" fmla="*/ 135335 h 334059"/>
                  <a:gd name="connsiteX7" fmla="*/ 58443 w 348105"/>
                  <a:gd name="connsiteY7" fmla="*/ 144372 h 334059"/>
                  <a:gd name="connsiteX8" fmla="*/ 9108 w 348105"/>
                  <a:gd name="connsiteY8" fmla="*/ 140606 h 334059"/>
                  <a:gd name="connsiteX9" fmla="*/ 777 w 348105"/>
                  <a:gd name="connsiteY9" fmla="*/ 151580 h 334059"/>
                  <a:gd name="connsiteX10" fmla="*/ 68180 w 348105"/>
                  <a:gd name="connsiteY10" fmla="*/ 328011 h 334059"/>
                  <a:gd name="connsiteX11" fmla="*/ 82137 w 348105"/>
                  <a:gd name="connsiteY11" fmla="*/ 331130 h 334059"/>
                  <a:gd name="connsiteX12" fmla="*/ 200930 w 348105"/>
                  <a:gd name="connsiteY12" fmla="*/ 218925 h 334059"/>
                  <a:gd name="connsiteX13" fmla="*/ 198117 w 348105"/>
                  <a:gd name="connsiteY13" fmla="*/ 205907 h 334059"/>
                  <a:gd name="connsiteX14" fmla="*/ 163713 w 348105"/>
                  <a:gd name="connsiteY14" fmla="*/ 194181 h 334059"/>
                  <a:gd name="connsiteX15" fmla="*/ 163929 w 348105"/>
                  <a:gd name="connsiteY15" fmla="*/ 186436 h 334059"/>
                  <a:gd name="connsiteX16" fmla="*/ 342661 w 348105"/>
                  <a:gd name="connsiteY16" fmla="*/ 134690 h 3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48105" h="334059">
                    <a:moveTo>
                      <a:pt x="342769" y="134690"/>
                    </a:moveTo>
                    <a:cubicBezTo>
                      <a:pt x="349585" y="132753"/>
                      <a:pt x="349909" y="128558"/>
                      <a:pt x="343526" y="125438"/>
                    </a:cubicBezTo>
                    <a:lnTo>
                      <a:pt x="242476" y="76489"/>
                    </a:lnTo>
                    <a:cubicBezTo>
                      <a:pt x="236092" y="73369"/>
                      <a:pt x="228303" y="65623"/>
                      <a:pt x="225273" y="59276"/>
                    </a:cubicBezTo>
                    <a:lnTo>
                      <a:pt x="199091" y="5271"/>
                    </a:lnTo>
                    <a:cubicBezTo>
                      <a:pt x="195953" y="-1076"/>
                      <a:pt x="189895" y="-1829"/>
                      <a:pt x="185351" y="3765"/>
                    </a:cubicBezTo>
                    <a:lnTo>
                      <a:pt x="79432" y="135335"/>
                    </a:lnTo>
                    <a:cubicBezTo>
                      <a:pt x="74996" y="140822"/>
                      <a:pt x="65583" y="144910"/>
                      <a:pt x="58443" y="144372"/>
                    </a:cubicBezTo>
                    <a:lnTo>
                      <a:pt x="9108" y="140606"/>
                    </a:lnTo>
                    <a:cubicBezTo>
                      <a:pt x="1967" y="140069"/>
                      <a:pt x="-1712" y="145017"/>
                      <a:pt x="777" y="151580"/>
                    </a:cubicBezTo>
                    <a:lnTo>
                      <a:pt x="68180" y="328011"/>
                    </a:lnTo>
                    <a:cubicBezTo>
                      <a:pt x="70668" y="334573"/>
                      <a:pt x="76943" y="336079"/>
                      <a:pt x="82137" y="331130"/>
                    </a:cubicBezTo>
                    <a:lnTo>
                      <a:pt x="200930" y="218925"/>
                    </a:lnTo>
                    <a:cubicBezTo>
                      <a:pt x="206123" y="214084"/>
                      <a:pt x="204825" y="208167"/>
                      <a:pt x="198117" y="205907"/>
                    </a:cubicBezTo>
                    <a:lnTo>
                      <a:pt x="163713" y="194181"/>
                    </a:lnTo>
                    <a:cubicBezTo>
                      <a:pt x="157005" y="191922"/>
                      <a:pt x="157113" y="188372"/>
                      <a:pt x="163929" y="186436"/>
                    </a:cubicBezTo>
                    <a:lnTo>
                      <a:pt x="342661" y="134690"/>
                    </a:lnTo>
                    <a:close/>
                  </a:path>
                </a:pathLst>
              </a:custGeom>
              <a:solidFill>
                <a:schemeClr val="bg1"/>
              </a:solidFill>
              <a:ln w="107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17432" name="Freeform 17431">
                <a:extLst>
                  <a:ext uri="{FF2B5EF4-FFF2-40B4-BE49-F238E27FC236}">
                    <a16:creationId xmlns:a16="http://schemas.microsoft.com/office/drawing/2014/main" id="{F114787B-48AF-B5B1-DCC3-0EF81C4DB26E}"/>
                  </a:ext>
                </a:extLst>
              </p:cNvPr>
              <p:cNvSpPr/>
              <p:nvPr/>
            </p:nvSpPr>
            <p:spPr>
              <a:xfrm>
                <a:off x="10647447" y="2315427"/>
                <a:ext cx="191363" cy="47223"/>
              </a:xfrm>
              <a:custGeom>
                <a:avLst/>
                <a:gdLst>
                  <a:gd name="connsiteX0" fmla="*/ 191324 w 191363"/>
                  <a:gd name="connsiteY0" fmla="*/ 30011 h 47223"/>
                  <a:gd name="connsiteX1" fmla="*/ 175961 w 191363"/>
                  <a:gd name="connsiteY1" fmla="*/ 47224 h 47223"/>
                  <a:gd name="connsiteX2" fmla="*/ 168496 w 191363"/>
                  <a:gd name="connsiteY2" fmla="*/ 46363 h 47223"/>
                  <a:gd name="connsiteX3" fmla="*/ 167522 w 191363"/>
                  <a:gd name="connsiteY3" fmla="*/ 45718 h 47223"/>
                  <a:gd name="connsiteX4" fmla="*/ 167522 w 191363"/>
                  <a:gd name="connsiteY4" fmla="*/ 44427 h 47223"/>
                  <a:gd name="connsiteX5" fmla="*/ 168712 w 191363"/>
                  <a:gd name="connsiteY5" fmla="*/ 39908 h 47223"/>
                  <a:gd name="connsiteX6" fmla="*/ 170443 w 191363"/>
                  <a:gd name="connsiteY6" fmla="*/ 38940 h 47223"/>
                  <a:gd name="connsiteX7" fmla="*/ 174122 w 191363"/>
                  <a:gd name="connsiteY7" fmla="*/ 39478 h 47223"/>
                  <a:gd name="connsiteX8" fmla="*/ 180397 w 191363"/>
                  <a:gd name="connsiteY8" fmla="*/ 31840 h 47223"/>
                  <a:gd name="connsiteX9" fmla="*/ 179315 w 191363"/>
                  <a:gd name="connsiteY9" fmla="*/ 14627 h 47223"/>
                  <a:gd name="connsiteX10" fmla="*/ 173364 w 191363"/>
                  <a:gd name="connsiteY10" fmla="*/ 8818 h 47223"/>
                  <a:gd name="connsiteX11" fmla="*/ 165358 w 191363"/>
                  <a:gd name="connsiteY11" fmla="*/ 12153 h 47223"/>
                  <a:gd name="connsiteX12" fmla="*/ 161896 w 191363"/>
                  <a:gd name="connsiteY12" fmla="*/ 45072 h 47223"/>
                  <a:gd name="connsiteX13" fmla="*/ 159949 w 191363"/>
                  <a:gd name="connsiteY13" fmla="*/ 46793 h 47223"/>
                  <a:gd name="connsiteX14" fmla="*/ 152592 w 191363"/>
                  <a:gd name="connsiteY14" fmla="*/ 46793 h 47223"/>
                  <a:gd name="connsiteX15" fmla="*/ 151294 w 191363"/>
                  <a:gd name="connsiteY15" fmla="*/ 44642 h 47223"/>
                  <a:gd name="connsiteX16" fmla="*/ 154215 w 191363"/>
                  <a:gd name="connsiteY16" fmla="*/ 14842 h 47223"/>
                  <a:gd name="connsiteX17" fmla="*/ 154215 w 191363"/>
                  <a:gd name="connsiteY17" fmla="*/ 13229 h 47223"/>
                  <a:gd name="connsiteX18" fmla="*/ 151402 w 191363"/>
                  <a:gd name="connsiteY18" fmla="*/ 6989 h 47223"/>
                  <a:gd name="connsiteX19" fmla="*/ 149995 w 191363"/>
                  <a:gd name="connsiteY19" fmla="*/ 5698 h 47223"/>
                  <a:gd name="connsiteX20" fmla="*/ 150320 w 191363"/>
                  <a:gd name="connsiteY20" fmla="*/ 4622 h 47223"/>
                  <a:gd name="connsiteX21" fmla="*/ 152484 w 191363"/>
                  <a:gd name="connsiteY21" fmla="*/ 964 h 47223"/>
                  <a:gd name="connsiteX22" fmla="*/ 155405 w 191363"/>
                  <a:gd name="connsiteY22" fmla="*/ 211 h 47223"/>
                  <a:gd name="connsiteX23" fmla="*/ 163303 w 191363"/>
                  <a:gd name="connsiteY23" fmla="*/ 5698 h 47223"/>
                  <a:gd name="connsiteX24" fmla="*/ 176827 w 191363"/>
                  <a:gd name="connsiteY24" fmla="*/ 749 h 47223"/>
                  <a:gd name="connsiteX25" fmla="*/ 190242 w 191363"/>
                  <a:gd name="connsiteY25" fmla="*/ 14412 h 47223"/>
                  <a:gd name="connsiteX26" fmla="*/ 191108 w 191363"/>
                  <a:gd name="connsiteY26" fmla="*/ 30226 h 47223"/>
                  <a:gd name="connsiteX27" fmla="*/ 143937 w 191363"/>
                  <a:gd name="connsiteY27" fmla="*/ 23233 h 47223"/>
                  <a:gd name="connsiteX28" fmla="*/ 142205 w 191363"/>
                  <a:gd name="connsiteY28" fmla="*/ 25815 h 47223"/>
                  <a:gd name="connsiteX29" fmla="*/ 134848 w 191363"/>
                  <a:gd name="connsiteY29" fmla="*/ 29581 h 47223"/>
                  <a:gd name="connsiteX30" fmla="*/ 134199 w 191363"/>
                  <a:gd name="connsiteY30" fmla="*/ 29688 h 47223"/>
                  <a:gd name="connsiteX31" fmla="*/ 133009 w 191363"/>
                  <a:gd name="connsiteY31" fmla="*/ 28397 h 47223"/>
                  <a:gd name="connsiteX32" fmla="*/ 133009 w 191363"/>
                  <a:gd name="connsiteY32" fmla="*/ 3224 h 47223"/>
                  <a:gd name="connsiteX33" fmla="*/ 133334 w 191363"/>
                  <a:gd name="connsiteY33" fmla="*/ 1717 h 47223"/>
                  <a:gd name="connsiteX34" fmla="*/ 134957 w 191363"/>
                  <a:gd name="connsiteY34" fmla="*/ 1395 h 47223"/>
                  <a:gd name="connsiteX35" fmla="*/ 142205 w 191363"/>
                  <a:gd name="connsiteY35" fmla="*/ 1395 h 47223"/>
                  <a:gd name="connsiteX36" fmla="*/ 143828 w 191363"/>
                  <a:gd name="connsiteY36" fmla="*/ 2901 h 47223"/>
                  <a:gd name="connsiteX37" fmla="*/ 143828 w 191363"/>
                  <a:gd name="connsiteY37" fmla="*/ 23233 h 47223"/>
                  <a:gd name="connsiteX38" fmla="*/ 125436 w 191363"/>
                  <a:gd name="connsiteY38" fmla="*/ 44965 h 47223"/>
                  <a:gd name="connsiteX39" fmla="*/ 123921 w 191363"/>
                  <a:gd name="connsiteY39" fmla="*/ 46686 h 47223"/>
                  <a:gd name="connsiteX40" fmla="*/ 116240 w 191363"/>
                  <a:gd name="connsiteY40" fmla="*/ 46686 h 47223"/>
                  <a:gd name="connsiteX41" fmla="*/ 114725 w 191363"/>
                  <a:gd name="connsiteY41" fmla="*/ 46471 h 47223"/>
                  <a:gd name="connsiteX42" fmla="*/ 114400 w 191363"/>
                  <a:gd name="connsiteY42" fmla="*/ 45072 h 47223"/>
                  <a:gd name="connsiteX43" fmla="*/ 113318 w 191363"/>
                  <a:gd name="connsiteY43" fmla="*/ 14842 h 47223"/>
                  <a:gd name="connsiteX44" fmla="*/ 105204 w 191363"/>
                  <a:gd name="connsiteY44" fmla="*/ 8065 h 47223"/>
                  <a:gd name="connsiteX45" fmla="*/ 99362 w 191363"/>
                  <a:gd name="connsiteY45" fmla="*/ 9248 h 47223"/>
                  <a:gd name="connsiteX46" fmla="*/ 97631 w 191363"/>
                  <a:gd name="connsiteY46" fmla="*/ 44965 h 47223"/>
                  <a:gd name="connsiteX47" fmla="*/ 95900 w 191363"/>
                  <a:gd name="connsiteY47" fmla="*/ 46686 h 47223"/>
                  <a:gd name="connsiteX48" fmla="*/ 88218 w 191363"/>
                  <a:gd name="connsiteY48" fmla="*/ 46686 h 47223"/>
                  <a:gd name="connsiteX49" fmla="*/ 86812 w 191363"/>
                  <a:gd name="connsiteY49" fmla="*/ 46471 h 47223"/>
                  <a:gd name="connsiteX50" fmla="*/ 86595 w 191363"/>
                  <a:gd name="connsiteY50" fmla="*/ 45072 h 47223"/>
                  <a:gd name="connsiteX51" fmla="*/ 88435 w 191363"/>
                  <a:gd name="connsiteY51" fmla="*/ 9678 h 47223"/>
                  <a:gd name="connsiteX52" fmla="*/ 86379 w 191363"/>
                  <a:gd name="connsiteY52" fmla="*/ 6128 h 47223"/>
                  <a:gd name="connsiteX53" fmla="*/ 85730 w 191363"/>
                  <a:gd name="connsiteY53" fmla="*/ 4622 h 47223"/>
                  <a:gd name="connsiteX54" fmla="*/ 86920 w 191363"/>
                  <a:gd name="connsiteY54" fmla="*/ 3546 h 47223"/>
                  <a:gd name="connsiteX55" fmla="*/ 106286 w 191363"/>
                  <a:gd name="connsiteY55" fmla="*/ 534 h 47223"/>
                  <a:gd name="connsiteX56" fmla="*/ 124354 w 191363"/>
                  <a:gd name="connsiteY56" fmla="*/ 14842 h 47223"/>
                  <a:gd name="connsiteX57" fmla="*/ 125328 w 191363"/>
                  <a:gd name="connsiteY57" fmla="*/ 44857 h 47223"/>
                  <a:gd name="connsiteX58" fmla="*/ 80969 w 191363"/>
                  <a:gd name="connsiteY58" fmla="*/ 6343 h 47223"/>
                  <a:gd name="connsiteX59" fmla="*/ 80212 w 191363"/>
                  <a:gd name="connsiteY59" fmla="*/ 8065 h 47223"/>
                  <a:gd name="connsiteX60" fmla="*/ 75560 w 191363"/>
                  <a:gd name="connsiteY60" fmla="*/ 12260 h 47223"/>
                  <a:gd name="connsiteX61" fmla="*/ 74802 w 191363"/>
                  <a:gd name="connsiteY61" fmla="*/ 19253 h 47223"/>
                  <a:gd name="connsiteX62" fmla="*/ 74802 w 191363"/>
                  <a:gd name="connsiteY62" fmla="*/ 44749 h 47223"/>
                  <a:gd name="connsiteX63" fmla="*/ 73180 w 191363"/>
                  <a:gd name="connsiteY63" fmla="*/ 46686 h 47223"/>
                  <a:gd name="connsiteX64" fmla="*/ 65823 w 191363"/>
                  <a:gd name="connsiteY64" fmla="*/ 46686 h 47223"/>
                  <a:gd name="connsiteX65" fmla="*/ 64308 w 191363"/>
                  <a:gd name="connsiteY65" fmla="*/ 46256 h 47223"/>
                  <a:gd name="connsiteX66" fmla="*/ 63983 w 191363"/>
                  <a:gd name="connsiteY66" fmla="*/ 44749 h 47223"/>
                  <a:gd name="connsiteX67" fmla="*/ 63983 w 191363"/>
                  <a:gd name="connsiteY67" fmla="*/ 27106 h 47223"/>
                  <a:gd name="connsiteX68" fmla="*/ 65065 w 191363"/>
                  <a:gd name="connsiteY68" fmla="*/ 16563 h 47223"/>
                  <a:gd name="connsiteX69" fmla="*/ 69609 w 191363"/>
                  <a:gd name="connsiteY69" fmla="*/ 9786 h 47223"/>
                  <a:gd name="connsiteX70" fmla="*/ 66580 w 191363"/>
                  <a:gd name="connsiteY70" fmla="*/ 9894 h 47223"/>
                  <a:gd name="connsiteX71" fmla="*/ 58574 w 191363"/>
                  <a:gd name="connsiteY71" fmla="*/ 8603 h 47223"/>
                  <a:gd name="connsiteX72" fmla="*/ 57492 w 191363"/>
                  <a:gd name="connsiteY72" fmla="*/ 7850 h 47223"/>
                  <a:gd name="connsiteX73" fmla="*/ 57600 w 191363"/>
                  <a:gd name="connsiteY73" fmla="*/ 6666 h 47223"/>
                  <a:gd name="connsiteX74" fmla="*/ 59223 w 191363"/>
                  <a:gd name="connsiteY74" fmla="*/ 1395 h 47223"/>
                  <a:gd name="connsiteX75" fmla="*/ 60738 w 191363"/>
                  <a:gd name="connsiteY75" fmla="*/ 964 h 47223"/>
                  <a:gd name="connsiteX76" fmla="*/ 69934 w 191363"/>
                  <a:gd name="connsiteY76" fmla="*/ 2363 h 47223"/>
                  <a:gd name="connsiteX77" fmla="*/ 78156 w 191363"/>
                  <a:gd name="connsiteY77" fmla="*/ 1502 h 47223"/>
                  <a:gd name="connsiteX78" fmla="*/ 79671 w 191363"/>
                  <a:gd name="connsiteY78" fmla="*/ 2578 h 47223"/>
                  <a:gd name="connsiteX79" fmla="*/ 80861 w 191363"/>
                  <a:gd name="connsiteY79" fmla="*/ 6559 h 47223"/>
                  <a:gd name="connsiteX80" fmla="*/ 52407 w 191363"/>
                  <a:gd name="connsiteY80" fmla="*/ 44857 h 47223"/>
                  <a:gd name="connsiteX81" fmla="*/ 50676 w 191363"/>
                  <a:gd name="connsiteY81" fmla="*/ 46793 h 47223"/>
                  <a:gd name="connsiteX82" fmla="*/ 43319 w 191363"/>
                  <a:gd name="connsiteY82" fmla="*/ 46793 h 47223"/>
                  <a:gd name="connsiteX83" fmla="*/ 41480 w 191363"/>
                  <a:gd name="connsiteY83" fmla="*/ 44857 h 47223"/>
                  <a:gd name="connsiteX84" fmla="*/ 41480 w 191363"/>
                  <a:gd name="connsiteY84" fmla="*/ 3331 h 47223"/>
                  <a:gd name="connsiteX85" fmla="*/ 43427 w 191363"/>
                  <a:gd name="connsiteY85" fmla="*/ 1395 h 47223"/>
                  <a:gd name="connsiteX86" fmla="*/ 50676 w 191363"/>
                  <a:gd name="connsiteY86" fmla="*/ 1395 h 47223"/>
                  <a:gd name="connsiteX87" fmla="*/ 52407 w 191363"/>
                  <a:gd name="connsiteY87" fmla="*/ 3331 h 47223"/>
                  <a:gd name="connsiteX88" fmla="*/ 52407 w 191363"/>
                  <a:gd name="connsiteY88" fmla="*/ 44857 h 47223"/>
                  <a:gd name="connsiteX89" fmla="*/ 33041 w 191363"/>
                  <a:gd name="connsiteY89" fmla="*/ 45395 h 47223"/>
                  <a:gd name="connsiteX90" fmla="*/ 31851 w 191363"/>
                  <a:gd name="connsiteY90" fmla="*/ 46686 h 47223"/>
                  <a:gd name="connsiteX91" fmla="*/ 23304 w 191363"/>
                  <a:gd name="connsiteY91" fmla="*/ 46686 h 47223"/>
                  <a:gd name="connsiteX92" fmla="*/ 22113 w 191363"/>
                  <a:gd name="connsiteY92" fmla="*/ 45395 h 47223"/>
                  <a:gd name="connsiteX93" fmla="*/ 22113 w 191363"/>
                  <a:gd name="connsiteY93" fmla="*/ 17209 h 47223"/>
                  <a:gd name="connsiteX94" fmla="*/ 13134 w 191363"/>
                  <a:gd name="connsiteY94" fmla="*/ 7957 h 47223"/>
                  <a:gd name="connsiteX95" fmla="*/ 4046 w 191363"/>
                  <a:gd name="connsiteY95" fmla="*/ 10109 h 47223"/>
                  <a:gd name="connsiteX96" fmla="*/ 2206 w 191363"/>
                  <a:gd name="connsiteY96" fmla="*/ 9786 h 47223"/>
                  <a:gd name="connsiteX97" fmla="*/ 259 w 191363"/>
                  <a:gd name="connsiteY97" fmla="*/ 5375 h 47223"/>
                  <a:gd name="connsiteX98" fmla="*/ 42 w 191363"/>
                  <a:gd name="connsiteY98" fmla="*/ 4192 h 47223"/>
                  <a:gd name="connsiteX99" fmla="*/ 1016 w 191363"/>
                  <a:gd name="connsiteY99" fmla="*/ 3439 h 47223"/>
                  <a:gd name="connsiteX100" fmla="*/ 15189 w 191363"/>
                  <a:gd name="connsiteY100" fmla="*/ 642 h 47223"/>
                  <a:gd name="connsiteX101" fmla="*/ 33041 w 191363"/>
                  <a:gd name="connsiteY101" fmla="*/ 17747 h 47223"/>
                  <a:gd name="connsiteX102" fmla="*/ 33041 w 191363"/>
                  <a:gd name="connsiteY102" fmla="*/ 45502 h 4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91363" h="47223">
                    <a:moveTo>
                      <a:pt x="191324" y="30011"/>
                    </a:moveTo>
                    <a:cubicBezTo>
                      <a:pt x="191865" y="41522"/>
                      <a:pt x="186780" y="47224"/>
                      <a:pt x="175961" y="47224"/>
                    </a:cubicBezTo>
                    <a:cubicBezTo>
                      <a:pt x="172607" y="47224"/>
                      <a:pt x="170119" y="46901"/>
                      <a:pt x="168496" y="46363"/>
                    </a:cubicBezTo>
                    <a:cubicBezTo>
                      <a:pt x="167955" y="46148"/>
                      <a:pt x="167630" y="45933"/>
                      <a:pt x="167522" y="45718"/>
                    </a:cubicBezTo>
                    <a:cubicBezTo>
                      <a:pt x="167414" y="45502"/>
                      <a:pt x="167414" y="45072"/>
                      <a:pt x="167522" y="44427"/>
                    </a:cubicBezTo>
                    <a:lnTo>
                      <a:pt x="168712" y="39908"/>
                    </a:lnTo>
                    <a:cubicBezTo>
                      <a:pt x="168929" y="39048"/>
                      <a:pt x="169578" y="38725"/>
                      <a:pt x="170443" y="38940"/>
                    </a:cubicBezTo>
                    <a:cubicBezTo>
                      <a:pt x="171958" y="39263"/>
                      <a:pt x="173148" y="39478"/>
                      <a:pt x="174122" y="39478"/>
                    </a:cubicBezTo>
                    <a:cubicBezTo>
                      <a:pt x="178558" y="39478"/>
                      <a:pt x="180721" y="36896"/>
                      <a:pt x="180397" y="31840"/>
                    </a:cubicBezTo>
                    <a:lnTo>
                      <a:pt x="179315" y="14627"/>
                    </a:lnTo>
                    <a:cubicBezTo>
                      <a:pt x="179099" y="10754"/>
                      <a:pt x="177151" y="8818"/>
                      <a:pt x="173364" y="8818"/>
                    </a:cubicBezTo>
                    <a:cubicBezTo>
                      <a:pt x="170227" y="8818"/>
                      <a:pt x="167522" y="9894"/>
                      <a:pt x="165358" y="12153"/>
                    </a:cubicBezTo>
                    <a:lnTo>
                      <a:pt x="161896" y="45072"/>
                    </a:lnTo>
                    <a:cubicBezTo>
                      <a:pt x="161896" y="46148"/>
                      <a:pt x="161139" y="46793"/>
                      <a:pt x="159949" y="46793"/>
                    </a:cubicBezTo>
                    <a:lnTo>
                      <a:pt x="152592" y="46793"/>
                    </a:lnTo>
                    <a:cubicBezTo>
                      <a:pt x="151510" y="46793"/>
                      <a:pt x="151077" y="46040"/>
                      <a:pt x="151294" y="44642"/>
                    </a:cubicBezTo>
                    <a:lnTo>
                      <a:pt x="154215" y="14842"/>
                    </a:lnTo>
                    <a:cubicBezTo>
                      <a:pt x="154215" y="14304"/>
                      <a:pt x="154215" y="13766"/>
                      <a:pt x="154215" y="13229"/>
                    </a:cubicBezTo>
                    <a:cubicBezTo>
                      <a:pt x="154215" y="10216"/>
                      <a:pt x="153241" y="8172"/>
                      <a:pt x="151402" y="6989"/>
                    </a:cubicBezTo>
                    <a:cubicBezTo>
                      <a:pt x="150428" y="6451"/>
                      <a:pt x="149995" y="6021"/>
                      <a:pt x="149995" y="5698"/>
                    </a:cubicBezTo>
                    <a:cubicBezTo>
                      <a:pt x="149995" y="5483"/>
                      <a:pt x="150103" y="5052"/>
                      <a:pt x="150320" y="4622"/>
                    </a:cubicBezTo>
                    <a:lnTo>
                      <a:pt x="152484" y="964"/>
                    </a:lnTo>
                    <a:cubicBezTo>
                      <a:pt x="153025" y="-4"/>
                      <a:pt x="153998" y="-219"/>
                      <a:pt x="155405" y="211"/>
                    </a:cubicBezTo>
                    <a:cubicBezTo>
                      <a:pt x="158867" y="1180"/>
                      <a:pt x="161463" y="3008"/>
                      <a:pt x="163303" y="5698"/>
                    </a:cubicBezTo>
                    <a:cubicBezTo>
                      <a:pt x="166548" y="2363"/>
                      <a:pt x="170984" y="749"/>
                      <a:pt x="176827" y="749"/>
                    </a:cubicBezTo>
                    <a:cubicBezTo>
                      <a:pt x="185374" y="749"/>
                      <a:pt x="189810" y="5268"/>
                      <a:pt x="190242" y="14412"/>
                    </a:cubicBezTo>
                    <a:lnTo>
                      <a:pt x="191108" y="30226"/>
                    </a:lnTo>
                    <a:close/>
                    <a:moveTo>
                      <a:pt x="143937" y="23233"/>
                    </a:moveTo>
                    <a:cubicBezTo>
                      <a:pt x="143937" y="24417"/>
                      <a:pt x="143396" y="25277"/>
                      <a:pt x="142205" y="25815"/>
                    </a:cubicBezTo>
                    <a:lnTo>
                      <a:pt x="134848" y="29581"/>
                    </a:lnTo>
                    <a:cubicBezTo>
                      <a:pt x="134848" y="29581"/>
                      <a:pt x="134416" y="29688"/>
                      <a:pt x="134199" y="29688"/>
                    </a:cubicBezTo>
                    <a:cubicBezTo>
                      <a:pt x="133442" y="29688"/>
                      <a:pt x="133009" y="29258"/>
                      <a:pt x="133009" y="28397"/>
                    </a:cubicBezTo>
                    <a:lnTo>
                      <a:pt x="133009" y="3224"/>
                    </a:lnTo>
                    <a:cubicBezTo>
                      <a:pt x="133009" y="2471"/>
                      <a:pt x="133009" y="1933"/>
                      <a:pt x="133334" y="1717"/>
                    </a:cubicBezTo>
                    <a:cubicBezTo>
                      <a:pt x="133550" y="1502"/>
                      <a:pt x="134091" y="1395"/>
                      <a:pt x="134957" y="1395"/>
                    </a:cubicBezTo>
                    <a:lnTo>
                      <a:pt x="142205" y="1395"/>
                    </a:lnTo>
                    <a:cubicBezTo>
                      <a:pt x="143287" y="1395"/>
                      <a:pt x="143828" y="1933"/>
                      <a:pt x="143828" y="2901"/>
                    </a:cubicBezTo>
                    <a:lnTo>
                      <a:pt x="143828" y="23233"/>
                    </a:lnTo>
                    <a:close/>
                    <a:moveTo>
                      <a:pt x="125436" y="44965"/>
                    </a:moveTo>
                    <a:cubicBezTo>
                      <a:pt x="125436" y="46148"/>
                      <a:pt x="125003" y="46686"/>
                      <a:pt x="123921" y="46686"/>
                    </a:cubicBezTo>
                    <a:lnTo>
                      <a:pt x="116240" y="46686"/>
                    </a:lnTo>
                    <a:cubicBezTo>
                      <a:pt x="115482" y="46686"/>
                      <a:pt x="114941" y="46686"/>
                      <a:pt x="114725" y="46471"/>
                    </a:cubicBezTo>
                    <a:cubicBezTo>
                      <a:pt x="114509" y="46363"/>
                      <a:pt x="114400" y="45825"/>
                      <a:pt x="114400" y="45072"/>
                    </a:cubicBezTo>
                    <a:lnTo>
                      <a:pt x="113318" y="14842"/>
                    </a:lnTo>
                    <a:cubicBezTo>
                      <a:pt x="113210" y="10324"/>
                      <a:pt x="110505" y="8065"/>
                      <a:pt x="105204" y="8065"/>
                    </a:cubicBezTo>
                    <a:cubicBezTo>
                      <a:pt x="103149" y="8065"/>
                      <a:pt x="101309" y="8495"/>
                      <a:pt x="99362" y="9248"/>
                    </a:cubicBezTo>
                    <a:lnTo>
                      <a:pt x="97631" y="44965"/>
                    </a:lnTo>
                    <a:cubicBezTo>
                      <a:pt x="97631" y="46040"/>
                      <a:pt x="96982" y="46686"/>
                      <a:pt x="95900" y="46686"/>
                    </a:cubicBezTo>
                    <a:lnTo>
                      <a:pt x="88218" y="46686"/>
                    </a:lnTo>
                    <a:cubicBezTo>
                      <a:pt x="87461" y="46686"/>
                      <a:pt x="87028" y="46686"/>
                      <a:pt x="86812" y="46471"/>
                    </a:cubicBezTo>
                    <a:cubicBezTo>
                      <a:pt x="86595" y="46256"/>
                      <a:pt x="86487" y="45825"/>
                      <a:pt x="86595" y="45072"/>
                    </a:cubicBezTo>
                    <a:lnTo>
                      <a:pt x="88435" y="9678"/>
                    </a:lnTo>
                    <a:lnTo>
                      <a:pt x="86379" y="6128"/>
                    </a:lnTo>
                    <a:cubicBezTo>
                      <a:pt x="85946" y="5375"/>
                      <a:pt x="85730" y="4945"/>
                      <a:pt x="85730" y="4622"/>
                    </a:cubicBezTo>
                    <a:cubicBezTo>
                      <a:pt x="85730" y="4192"/>
                      <a:pt x="86163" y="3869"/>
                      <a:pt x="86920" y="3546"/>
                    </a:cubicBezTo>
                    <a:cubicBezTo>
                      <a:pt x="91788" y="1502"/>
                      <a:pt x="98280" y="534"/>
                      <a:pt x="106286" y="534"/>
                    </a:cubicBezTo>
                    <a:cubicBezTo>
                      <a:pt x="117971" y="534"/>
                      <a:pt x="124029" y="5268"/>
                      <a:pt x="124354" y="14842"/>
                    </a:cubicBezTo>
                    <a:lnTo>
                      <a:pt x="125328" y="44857"/>
                    </a:lnTo>
                    <a:close/>
                    <a:moveTo>
                      <a:pt x="80969" y="6343"/>
                    </a:moveTo>
                    <a:cubicBezTo>
                      <a:pt x="81186" y="7096"/>
                      <a:pt x="80969" y="7634"/>
                      <a:pt x="80212" y="8065"/>
                    </a:cubicBezTo>
                    <a:cubicBezTo>
                      <a:pt x="77724" y="9248"/>
                      <a:pt x="76209" y="10647"/>
                      <a:pt x="75560" y="12260"/>
                    </a:cubicBezTo>
                    <a:cubicBezTo>
                      <a:pt x="75019" y="13444"/>
                      <a:pt x="74802" y="15810"/>
                      <a:pt x="74802" y="19253"/>
                    </a:cubicBezTo>
                    <a:lnTo>
                      <a:pt x="74802" y="44749"/>
                    </a:lnTo>
                    <a:cubicBezTo>
                      <a:pt x="74802" y="46040"/>
                      <a:pt x="74261" y="46686"/>
                      <a:pt x="73180" y="46686"/>
                    </a:cubicBezTo>
                    <a:lnTo>
                      <a:pt x="65823" y="46686"/>
                    </a:lnTo>
                    <a:cubicBezTo>
                      <a:pt x="65065" y="46686"/>
                      <a:pt x="64524" y="46578"/>
                      <a:pt x="64308" y="46256"/>
                    </a:cubicBezTo>
                    <a:cubicBezTo>
                      <a:pt x="64092" y="45933"/>
                      <a:pt x="63983" y="45502"/>
                      <a:pt x="63983" y="44749"/>
                    </a:cubicBezTo>
                    <a:lnTo>
                      <a:pt x="63983" y="27106"/>
                    </a:lnTo>
                    <a:cubicBezTo>
                      <a:pt x="63983" y="22480"/>
                      <a:pt x="64308" y="18930"/>
                      <a:pt x="65065" y="16563"/>
                    </a:cubicBezTo>
                    <a:cubicBezTo>
                      <a:pt x="65931" y="13659"/>
                      <a:pt x="67445" y="11400"/>
                      <a:pt x="69609" y="9786"/>
                    </a:cubicBezTo>
                    <a:cubicBezTo>
                      <a:pt x="68852" y="9786"/>
                      <a:pt x="67878" y="9894"/>
                      <a:pt x="66580" y="9894"/>
                    </a:cubicBezTo>
                    <a:cubicBezTo>
                      <a:pt x="63118" y="9894"/>
                      <a:pt x="60521" y="9463"/>
                      <a:pt x="58574" y="8603"/>
                    </a:cubicBezTo>
                    <a:cubicBezTo>
                      <a:pt x="57925" y="8280"/>
                      <a:pt x="57600" y="8065"/>
                      <a:pt x="57492" y="7850"/>
                    </a:cubicBezTo>
                    <a:cubicBezTo>
                      <a:pt x="57492" y="7634"/>
                      <a:pt x="57492" y="7204"/>
                      <a:pt x="57600" y="6666"/>
                    </a:cubicBezTo>
                    <a:lnTo>
                      <a:pt x="59223" y="1395"/>
                    </a:lnTo>
                    <a:cubicBezTo>
                      <a:pt x="59223" y="1395"/>
                      <a:pt x="59872" y="749"/>
                      <a:pt x="60738" y="964"/>
                    </a:cubicBezTo>
                    <a:cubicBezTo>
                      <a:pt x="64524" y="1933"/>
                      <a:pt x="67662" y="2363"/>
                      <a:pt x="69934" y="2363"/>
                    </a:cubicBezTo>
                    <a:cubicBezTo>
                      <a:pt x="72963" y="2363"/>
                      <a:pt x="75776" y="2040"/>
                      <a:pt x="78156" y="1502"/>
                    </a:cubicBezTo>
                    <a:cubicBezTo>
                      <a:pt x="78914" y="1287"/>
                      <a:pt x="79346" y="1717"/>
                      <a:pt x="79671" y="2578"/>
                    </a:cubicBezTo>
                    <a:lnTo>
                      <a:pt x="80861" y="6559"/>
                    </a:lnTo>
                    <a:close/>
                    <a:moveTo>
                      <a:pt x="52407" y="44857"/>
                    </a:moveTo>
                    <a:cubicBezTo>
                      <a:pt x="52407" y="46148"/>
                      <a:pt x="51866" y="46793"/>
                      <a:pt x="50676" y="46793"/>
                    </a:cubicBezTo>
                    <a:lnTo>
                      <a:pt x="43319" y="46793"/>
                    </a:lnTo>
                    <a:cubicBezTo>
                      <a:pt x="42129" y="46793"/>
                      <a:pt x="41480" y="46148"/>
                      <a:pt x="41480" y="44857"/>
                    </a:cubicBezTo>
                    <a:lnTo>
                      <a:pt x="41480" y="3331"/>
                    </a:lnTo>
                    <a:cubicBezTo>
                      <a:pt x="41480" y="2040"/>
                      <a:pt x="42129" y="1395"/>
                      <a:pt x="43427" y="1395"/>
                    </a:cubicBezTo>
                    <a:lnTo>
                      <a:pt x="50676" y="1395"/>
                    </a:lnTo>
                    <a:cubicBezTo>
                      <a:pt x="51758" y="1395"/>
                      <a:pt x="52407" y="2040"/>
                      <a:pt x="52407" y="3331"/>
                    </a:cubicBezTo>
                    <a:lnTo>
                      <a:pt x="52407" y="44857"/>
                    </a:lnTo>
                    <a:close/>
                    <a:moveTo>
                      <a:pt x="33041" y="45395"/>
                    </a:moveTo>
                    <a:cubicBezTo>
                      <a:pt x="33041" y="46256"/>
                      <a:pt x="32608" y="46686"/>
                      <a:pt x="31851" y="46686"/>
                    </a:cubicBezTo>
                    <a:lnTo>
                      <a:pt x="23304" y="46686"/>
                    </a:lnTo>
                    <a:cubicBezTo>
                      <a:pt x="22546" y="46686"/>
                      <a:pt x="22113" y="46256"/>
                      <a:pt x="22113" y="45395"/>
                    </a:cubicBezTo>
                    <a:lnTo>
                      <a:pt x="22113" y="17209"/>
                    </a:lnTo>
                    <a:cubicBezTo>
                      <a:pt x="22113" y="11077"/>
                      <a:pt x="19084" y="7957"/>
                      <a:pt x="13134" y="7957"/>
                    </a:cubicBezTo>
                    <a:cubicBezTo>
                      <a:pt x="10104" y="7957"/>
                      <a:pt x="7075" y="8710"/>
                      <a:pt x="4046" y="10109"/>
                    </a:cubicBezTo>
                    <a:cubicBezTo>
                      <a:pt x="3180" y="10539"/>
                      <a:pt x="2531" y="10431"/>
                      <a:pt x="2206" y="9786"/>
                    </a:cubicBezTo>
                    <a:lnTo>
                      <a:pt x="259" y="5375"/>
                    </a:lnTo>
                    <a:cubicBezTo>
                      <a:pt x="42" y="4837"/>
                      <a:pt x="-66" y="4407"/>
                      <a:pt x="42" y="4192"/>
                    </a:cubicBezTo>
                    <a:cubicBezTo>
                      <a:pt x="42" y="3977"/>
                      <a:pt x="475" y="3761"/>
                      <a:pt x="1016" y="3439"/>
                    </a:cubicBezTo>
                    <a:cubicBezTo>
                      <a:pt x="4262" y="1502"/>
                      <a:pt x="9022" y="642"/>
                      <a:pt x="15189" y="642"/>
                    </a:cubicBezTo>
                    <a:cubicBezTo>
                      <a:pt x="27090" y="642"/>
                      <a:pt x="33041" y="6343"/>
                      <a:pt x="33041" y="17747"/>
                    </a:cubicBezTo>
                    <a:lnTo>
                      <a:pt x="33041" y="45502"/>
                    </a:lnTo>
                    <a:close/>
                  </a:path>
                </a:pathLst>
              </a:custGeom>
              <a:solidFill>
                <a:schemeClr val="bg1"/>
              </a:solidFill>
              <a:ln w="107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17433" name="Freeform 17432">
                <a:extLst>
                  <a:ext uri="{FF2B5EF4-FFF2-40B4-BE49-F238E27FC236}">
                    <a16:creationId xmlns:a16="http://schemas.microsoft.com/office/drawing/2014/main" id="{76998737-22D2-C876-6DA4-1F2F8B210C23}"/>
                  </a:ext>
                </a:extLst>
              </p:cNvPr>
              <p:cNvSpPr/>
              <p:nvPr/>
            </p:nvSpPr>
            <p:spPr>
              <a:xfrm>
                <a:off x="10476663" y="2378895"/>
                <a:ext cx="362973" cy="75198"/>
              </a:xfrm>
              <a:custGeom>
                <a:avLst/>
                <a:gdLst>
                  <a:gd name="connsiteX0" fmla="*/ 362541 w 362973"/>
                  <a:gd name="connsiteY0" fmla="*/ 57555 h 75198"/>
                  <a:gd name="connsiteX1" fmla="*/ 362974 w 362973"/>
                  <a:gd name="connsiteY1" fmla="*/ 58954 h 75198"/>
                  <a:gd name="connsiteX2" fmla="*/ 362108 w 362973"/>
                  <a:gd name="connsiteY2" fmla="*/ 59922 h 75198"/>
                  <a:gd name="connsiteX3" fmla="*/ 353453 w 362973"/>
                  <a:gd name="connsiteY3" fmla="*/ 59922 h 75198"/>
                  <a:gd name="connsiteX4" fmla="*/ 351073 w 362973"/>
                  <a:gd name="connsiteY4" fmla="*/ 58631 h 75198"/>
                  <a:gd name="connsiteX5" fmla="*/ 336683 w 362973"/>
                  <a:gd name="connsiteY5" fmla="*/ 36577 h 75198"/>
                  <a:gd name="connsiteX6" fmla="*/ 335168 w 362973"/>
                  <a:gd name="connsiteY6" fmla="*/ 41203 h 75198"/>
                  <a:gd name="connsiteX7" fmla="*/ 333221 w 362973"/>
                  <a:gd name="connsiteY7" fmla="*/ 58416 h 75198"/>
                  <a:gd name="connsiteX8" fmla="*/ 332680 w 362973"/>
                  <a:gd name="connsiteY8" fmla="*/ 59599 h 75198"/>
                  <a:gd name="connsiteX9" fmla="*/ 331382 w 362973"/>
                  <a:gd name="connsiteY9" fmla="*/ 59922 h 75198"/>
                  <a:gd name="connsiteX10" fmla="*/ 324025 w 362973"/>
                  <a:gd name="connsiteY10" fmla="*/ 59922 h 75198"/>
                  <a:gd name="connsiteX11" fmla="*/ 322835 w 362973"/>
                  <a:gd name="connsiteY11" fmla="*/ 58308 h 75198"/>
                  <a:gd name="connsiteX12" fmla="*/ 324782 w 362973"/>
                  <a:gd name="connsiteY12" fmla="*/ 43140 h 75198"/>
                  <a:gd name="connsiteX13" fmla="*/ 332464 w 362973"/>
                  <a:gd name="connsiteY13" fmla="*/ 31521 h 75198"/>
                  <a:gd name="connsiteX14" fmla="*/ 322726 w 362973"/>
                  <a:gd name="connsiteY14" fmla="*/ 16998 h 75198"/>
                  <a:gd name="connsiteX15" fmla="*/ 322294 w 362973"/>
                  <a:gd name="connsiteY15" fmla="*/ 15707 h 75198"/>
                  <a:gd name="connsiteX16" fmla="*/ 323267 w 362973"/>
                  <a:gd name="connsiteY16" fmla="*/ 14631 h 75198"/>
                  <a:gd name="connsiteX17" fmla="*/ 331598 w 362973"/>
                  <a:gd name="connsiteY17" fmla="*/ 14631 h 75198"/>
                  <a:gd name="connsiteX18" fmla="*/ 334087 w 362973"/>
                  <a:gd name="connsiteY18" fmla="*/ 15814 h 75198"/>
                  <a:gd name="connsiteX19" fmla="*/ 346961 w 362973"/>
                  <a:gd name="connsiteY19" fmla="*/ 34748 h 75198"/>
                  <a:gd name="connsiteX20" fmla="*/ 348584 w 362973"/>
                  <a:gd name="connsiteY20" fmla="*/ 30660 h 75198"/>
                  <a:gd name="connsiteX21" fmla="*/ 350099 w 362973"/>
                  <a:gd name="connsiteY21" fmla="*/ 16029 h 75198"/>
                  <a:gd name="connsiteX22" fmla="*/ 351830 w 362973"/>
                  <a:gd name="connsiteY22" fmla="*/ 14631 h 75198"/>
                  <a:gd name="connsiteX23" fmla="*/ 359295 w 362973"/>
                  <a:gd name="connsiteY23" fmla="*/ 14631 h 75198"/>
                  <a:gd name="connsiteX24" fmla="*/ 360702 w 362973"/>
                  <a:gd name="connsiteY24" fmla="*/ 16567 h 75198"/>
                  <a:gd name="connsiteX25" fmla="*/ 359295 w 362973"/>
                  <a:gd name="connsiteY25" fmla="*/ 27971 h 75198"/>
                  <a:gd name="connsiteX26" fmla="*/ 350423 w 362973"/>
                  <a:gd name="connsiteY26" fmla="*/ 39912 h 75198"/>
                  <a:gd name="connsiteX27" fmla="*/ 362324 w 362973"/>
                  <a:gd name="connsiteY27" fmla="*/ 57663 h 75198"/>
                  <a:gd name="connsiteX28" fmla="*/ 312448 w 362973"/>
                  <a:gd name="connsiteY28" fmla="*/ 14523 h 75198"/>
                  <a:gd name="connsiteX29" fmla="*/ 316668 w 362973"/>
                  <a:gd name="connsiteY29" fmla="*/ 19364 h 75198"/>
                  <a:gd name="connsiteX30" fmla="*/ 314071 w 362973"/>
                  <a:gd name="connsiteY30" fmla="*/ 40450 h 75198"/>
                  <a:gd name="connsiteX31" fmla="*/ 308012 w 362973"/>
                  <a:gd name="connsiteY31" fmla="*/ 54113 h 75198"/>
                  <a:gd name="connsiteX32" fmla="*/ 292649 w 362973"/>
                  <a:gd name="connsiteY32" fmla="*/ 60998 h 75198"/>
                  <a:gd name="connsiteX33" fmla="*/ 291135 w 362973"/>
                  <a:gd name="connsiteY33" fmla="*/ 60890 h 75198"/>
                  <a:gd name="connsiteX34" fmla="*/ 290594 w 362973"/>
                  <a:gd name="connsiteY34" fmla="*/ 59707 h 75198"/>
                  <a:gd name="connsiteX35" fmla="*/ 289836 w 362973"/>
                  <a:gd name="connsiteY35" fmla="*/ 55296 h 75198"/>
                  <a:gd name="connsiteX36" fmla="*/ 289836 w 362973"/>
                  <a:gd name="connsiteY36" fmla="*/ 53898 h 75198"/>
                  <a:gd name="connsiteX37" fmla="*/ 291135 w 362973"/>
                  <a:gd name="connsiteY37" fmla="*/ 53467 h 75198"/>
                  <a:gd name="connsiteX38" fmla="*/ 303036 w 362973"/>
                  <a:gd name="connsiteY38" fmla="*/ 42386 h 75198"/>
                  <a:gd name="connsiteX39" fmla="*/ 305091 w 362973"/>
                  <a:gd name="connsiteY39" fmla="*/ 22592 h 75198"/>
                  <a:gd name="connsiteX40" fmla="*/ 284102 w 362973"/>
                  <a:gd name="connsiteY40" fmla="*/ 22592 h 75198"/>
                  <a:gd name="connsiteX41" fmla="*/ 282155 w 362973"/>
                  <a:gd name="connsiteY41" fmla="*/ 20763 h 75198"/>
                  <a:gd name="connsiteX42" fmla="*/ 282155 w 362973"/>
                  <a:gd name="connsiteY42" fmla="*/ 2152 h 75198"/>
                  <a:gd name="connsiteX43" fmla="*/ 282371 w 362973"/>
                  <a:gd name="connsiteY43" fmla="*/ 430 h 75198"/>
                  <a:gd name="connsiteX44" fmla="*/ 283778 w 362973"/>
                  <a:gd name="connsiteY44" fmla="*/ 0 h 75198"/>
                  <a:gd name="connsiteX45" fmla="*/ 291026 w 362973"/>
                  <a:gd name="connsiteY45" fmla="*/ 0 h 75198"/>
                  <a:gd name="connsiteX46" fmla="*/ 292649 w 362973"/>
                  <a:gd name="connsiteY46" fmla="*/ 1614 h 75198"/>
                  <a:gd name="connsiteX47" fmla="*/ 292649 w 362973"/>
                  <a:gd name="connsiteY47" fmla="*/ 14738 h 75198"/>
                  <a:gd name="connsiteX48" fmla="*/ 312340 w 362973"/>
                  <a:gd name="connsiteY48" fmla="*/ 14738 h 75198"/>
                  <a:gd name="connsiteX49" fmla="*/ 251212 w 362973"/>
                  <a:gd name="connsiteY49" fmla="*/ 73047 h 75198"/>
                  <a:gd name="connsiteX50" fmla="*/ 249048 w 362973"/>
                  <a:gd name="connsiteY50" fmla="*/ 75198 h 75198"/>
                  <a:gd name="connsiteX51" fmla="*/ 242557 w 362973"/>
                  <a:gd name="connsiteY51" fmla="*/ 75198 h 75198"/>
                  <a:gd name="connsiteX52" fmla="*/ 240501 w 362973"/>
                  <a:gd name="connsiteY52" fmla="*/ 73047 h 75198"/>
                  <a:gd name="connsiteX53" fmla="*/ 240501 w 362973"/>
                  <a:gd name="connsiteY53" fmla="*/ 32812 h 75198"/>
                  <a:gd name="connsiteX54" fmla="*/ 242124 w 362973"/>
                  <a:gd name="connsiteY54" fmla="*/ 30660 h 75198"/>
                  <a:gd name="connsiteX55" fmla="*/ 248940 w 362973"/>
                  <a:gd name="connsiteY55" fmla="*/ 30660 h 75198"/>
                  <a:gd name="connsiteX56" fmla="*/ 251104 w 362973"/>
                  <a:gd name="connsiteY56" fmla="*/ 32704 h 75198"/>
                  <a:gd name="connsiteX57" fmla="*/ 251104 w 362973"/>
                  <a:gd name="connsiteY57" fmla="*/ 73047 h 75198"/>
                  <a:gd name="connsiteX58" fmla="*/ 271985 w 362973"/>
                  <a:gd name="connsiteY58" fmla="*/ 16460 h 75198"/>
                  <a:gd name="connsiteX59" fmla="*/ 278044 w 362973"/>
                  <a:gd name="connsiteY59" fmla="*/ 29154 h 75198"/>
                  <a:gd name="connsiteX60" fmla="*/ 273824 w 362973"/>
                  <a:gd name="connsiteY60" fmla="*/ 50240 h 75198"/>
                  <a:gd name="connsiteX61" fmla="*/ 260300 w 362973"/>
                  <a:gd name="connsiteY61" fmla="*/ 60137 h 75198"/>
                  <a:gd name="connsiteX62" fmla="*/ 256189 w 362973"/>
                  <a:gd name="connsiteY62" fmla="*/ 59492 h 75198"/>
                  <a:gd name="connsiteX63" fmla="*/ 255432 w 362973"/>
                  <a:gd name="connsiteY63" fmla="*/ 57663 h 75198"/>
                  <a:gd name="connsiteX64" fmla="*/ 256081 w 362973"/>
                  <a:gd name="connsiteY64" fmla="*/ 53360 h 75198"/>
                  <a:gd name="connsiteX65" fmla="*/ 257595 w 362973"/>
                  <a:gd name="connsiteY65" fmla="*/ 52499 h 75198"/>
                  <a:gd name="connsiteX66" fmla="*/ 259110 w 362973"/>
                  <a:gd name="connsiteY66" fmla="*/ 52714 h 75198"/>
                  <a:gd name="connsiteX67" fmla="*/ 264844 w 362973"/>
                  <a:gd name="connsiteY67" fmla="*/ 45506 h 75198"/>
                  <a:gd name="connsiteX68" fmla="*/ 266683 w 362973"/>
                  <a:gd name="connsiteY68" fmla="*/ 30445 h 75198"/>
                  <a:gd name="connsiteX69" fmla="*/ 263762 w 362973"/>
                  <a:gd name="connsiteY69" fmla="*/ 23345 h 75198"/>
                  <a:gd name="connsiteX70" fmla="*/ 255432 w 362973"/>
                  <a:gd name="connsiteY70" fmla="*/ 21516 h 75198"/>
                  <a:gd name="connsiteX71" fmla="*/ 243206 w 362973"/>
                  <a:gd name="connsiteY71" fmla="*/ 23452 h 75198"/>
                  <a:gd name="connsiteX72" fmla="*/ 242016 w 362973"/>
                  <a:gd name="connsiteY72" fmla="*/ 23775 h 75198"/>
                  <a:gd name="connsiteX73" fmla="*/ 241259 w 362973"/>
                  <a:gd name="connsiteY73" fmla="*/ 22807 h 75198"/>
                  <a:gd name="connsiteX74" fmla="*/ 239203 w 362973"/>
                  <a:gd name="connsiteY74" fmla="*/ 18289 h 75198"/>
                  <a:gd name="connsiteX75" fmla="*/ 239852 w 362973"/>
                  <a:gd name="connsiteY75" fmla="*/ 16137 h 75198"/>
                  <a:gd name="connsiteX76" fmla="*/ 257379 w 362973"/>
                  <a:gd name="connsiteY76" fmla="*/ 13555 h 75198"/>
                  <a:gd name="connsiteX77" fmla="*/ 272201 w 362973"/>
                  <a:gd name="connsiteY77" fmla="*/ 16460 h 75198"/>
                  <a:gd name="connsiteX78" fmla="*/ 218430 w 362973"/>
                  <a:gd name="connsiteY78" fmla="*/ 13770 h 75198"/>
                  <a:gd name="connsiteX79" fmla="*/ 233144 w 362973"/>
                  <a:gd name="connsiteY79" fmla="*/ 34533 h 75198"/>
                  <a:gd name="connsiteX80" fmla="*/ 228167 w 362973"/>
                  <a:gd name="connsiteY80" fmla="*/ 53252 h 75198"/>
                  <a:gd name="connsiteX81" fmla="*/ 212480 w 362973"/>
                  <a:gd name="connsiteY81" fmla="*/ 60783 h 75198"/>
                  <a:gd name="connsiteX82" fmla="*/ 194520 w 362973"/>
                  <a:gd name="connsiteY82" fmla="*/ 40342 h 75198"/>
                  <a:gd name="connsiteX83" fmla="*/ 193222 w 362973"/>
                  <a:gd name="connsiteY83" fmla="*/ 16567 h 75198"/>
                  <a:gd name="connsiteX84" fmla="*/ 194953 w 362973"/>
                  <a:gd name="connsiteY84" fmla="*/ 14523 h 75198"/>
                  <a:gd name="connsiteX85" fmla="*/ 202202 w 362973"/>
                  <a:gd name="connsiteY85" fmla="*/ 14523 h 75198"/>
                  <a:gd name="connsiteX86" fmla="*/ 204257 w 362973"/>
                  <a:gd name="connsiteY86" fmla="*/ 16245 h 75198"/>
                  <a:gd name="connsiteX87" fmla="*/ 205447 w 362973"/>
                  <a:gd name="connsiteY87" fmla="*/ 42279 h 75198"/>
                  <a:gd name="connsiteX88" fmla="*/ 212913 w 362973"/>
                  <a:gd name="connsiteY88" fmla="*/ 53360 h 75198"/>
                  <a:gd name="connsiteX89" fmla="*/ 221892 w 362973"/>
                  <a:gd name="connsiteY89" fmla="*/ 35394 h 75198"/>
                  <a:gd name="connsiteX90" fmla="*/ 216699 w 362973"/>
                  <a:gd name="connsiteY90" fmla="*/ 21946 h 75198"/>
                  <a:gd name="connsiteX91" fmla="*/ 213778 w 362973"/>
                  <a:gd name="connsiteY91" fmla="*/ 23130 h 75198"/>
                  <a:gd name="connsiteX92" fmla="*/ 212047 w 362973"/>
                  <a:gd name="connsiteY92" fmla="*/ 22699 h 75198"/>
                  <a:gd name="connsiteX93" fmla="*/ 210100 w 362973"/>
                  <a:gd name="connsiteY93" fmla="*/ 17428 h 75198"/>
                  <a:gd name="connsiteX94" fmla="*/ 210641 w 362973"/>
                  <a:gd name="connsiteY94" fmla="*/ 15599 h 75198"/>
                  <a:gd name="connsiteX95" fmla="*/ 218322 w 362973"/>
                  <a:gd name="connsiteY95" fmla="*/ 13878 h 75198"/>
                  <a:gd name="connsiteX96" fmla="*/ 186298 w 362973"/>
                  <a:gd name="connsiteY96" fmla="*/ 58523 h 75198"/>
                  <a:gd name="connsiteX97" fmla="*/ 185107 w 362973"/>
                  <a:gd name="connsiteY97" fmla="*/ 59814 h 75198"/>
                  <a:gd name="connsiteX98" fmla="*/ 176560 w 362973"/>
                  <a:gd name="connsiteY98" fmla="*/ 59814 h 75198"/>
                  <a:gd name="connsiteX99" fmla="*/ 175370 w 362973"/>
                  <a:gd name="connsiteY99" fmla="*/ 58523 h 75198"/>
                  <a:gd name="connsiteX100" fmla="*/ 175370 w 362973"/>
                  <a:gd name="connsiteY100" fmla="*/ 30338 h 75198"/>
                  <a:gd name="connsiteX101" fmla="*/ 166390 w 362973"/>
                  <a:gd name="connsiteY101" fmla="*/ 21193 h 75198"/>
                  <a:gd name="connsiteX102" fmla="*/ 157194 w 362973"/>
                  <a:gd name="connsiteY102" fmla="*/ 23345 h 75198"/>
                  <a:gd name="connsiteX103" fmla="*/ 155355 w 362973"/>
                  <a:gd name="connsiteY103" fmla="*/ 23022 h 75198"/>
                  <a:gd name="connsiteX104" fmla="*/ 153407 w 362973"/>
                  <a:gd name="connsiteY104" fmla="*/ 18611 h 75198"/>
                  <a:gd name="connsiteX105" fmla="*/ 153191 w 362973"/>
                  <a:gd name="connsiteY105" fmla="*/ 17428 h 75198"/>
                  <a:gd name="connsiteX106" fmla="*/ 154165 w 362973"/>
                  <a:gd name="connsiteY106" fmla="*/ 16675 h 75198"/>
                  <a:gd name="connsiteX107" fmla="*/ 168338 w 362973"/>
                  <a:gd name="connsiteY107" fmla="*/ 13878 h 75198"/>
                  <a:gd name="connsiteX108" fmla="*/ 186189 w 362973"/>
                  <a:gd name="connsiteY108" fmla="*/ 30983 h 75198"/>
                  <a:gd name="connsiteX109" fmla="*/ 186189 w 362973"/>
                  <a:gd name="connsiteY109" fmla="*/ 58739 h 75198"/>
                  <a:gd name="connsiteX110" fmla="*/ 147890 w 362973"/>
                  <a:gd name="connsiteY110" fmla="*/ 57986 h 75198"/>
                  <a:gd name="connsiteX111" fmla="*/ 146159 w 362973"/>
                  <a:gd name="connsiteY111" fmla="*/ 59922 h 75198"/>
                  <a:gd name="connsiteX112" fmla="*/ 138802 w 362973"/>
                  <a:gd name="connsiteY112" fmla="*/ 59922 h 75198"/>
                  <a:gd name="connsiteX113" fmla="*/ 136962 w 362973"/>
                  <a:gd name="connsiteY113" fmla="*/ 57986 h 75198"/>
                  <a:gd name="connsiteX114" fmla="*/ 136962 w 362973"/>
                  <a:gd name="connsiteY114" fmla="*/ 16460 h 75198"/>
                  <a:gd name="connsiteX115" fmla="*/ 138910 w 362973"/>
                  <a:gd name="connsiteY115" fmla="*/ 14523 h 75198"/>
                  <a:gd name="connsiteX116" fmla="*/ 146159 w 362973"/>
                  <a:gd name="connsiteY116" fmla="*/ 14523 h 75198"/>
                  <a:gd name="connsiteX117" fmla="*/ 147890 w 362973"/>
                  <a:gd name="connsiteY117" fmla="*/ 16460 h 75198"/>
                  <a:gd name="connsiteX118" fmla="*/ 147890 w 362973"/>
                  <a:gd name="connsiteY118" fmla="*/ 57986 h 75198"/>
                  <a:gd name="connsiteX119" fmla="*/ 128307 w 362973"/>
                  <a:gd name="connsiteY119" fmla="*/ 57986 h 75198"/>
                  <a:gd name="connsiteX120" fmla="*/ 126901 w 362973"/>
                  <a:gd name="connsiteY120" fmla="*/ 59814 h 75198"/>
                  <a:gd name="connsiteX121" fmla="*/ 107967 w 362973"/>
                  <a:gd name="connsiteY121" fmla="*/ 59814 h 75198"/>
                  <a:gd name="connsiteX122" fmla="*/ 106561 w 362973"/>
                  <a:gd name="connsiteY122" fmla="*/ 58201 h 75198"/>
                  <a:gd name="connsiteX123" fmla="*/ 106561 w 362973"/>
                  <a:gd name="connsiteY123" fmla="*/ 53575 h 75198"/>
                  <a:gd name="connsiteX124" fmla="*/ 107967 w 362973"/>
                  <a:gd name="connsiteY124" fmla="*/ 51853 h 75198"/>
                  <a:gd name="connsiteX125" fmla="*/ 117488 w 362973"/>
                  <a:gd name="connsiteY125" fmla="*/ 51853 h 75198"/>
                  <a:gd name="connsiteX126" fmla="*/ 117488 w 362973"/>
                  <a:gd name="connsiteY126" fmla="*/ 30230 h 75198"/>
                  <a:gd name="connsiteX127" fmla="*/ 109915 w 362973"/>
                  <a:gd name="connsiteY127" fmla="*/ 21301 h 75198"/>
                  <a:gd name="connsiteX128" fmla="*/ 108508 w 362973"/>
                  <a:gd name="connsiteY128" fmla="*/ 19795 h 75198"/>
                  <a:gd name="connsiteX129" fmla="*/ 108508 w 362973"/>
                  <a:gd name="connsiteY129" fmla="*/ 19257 h 75198"/>
                  <a:gd name="connsiteX130" fmla="*/ 110131 w 362973"/>
                  <a:gd name="connsiteY130" fmla="*/ 14738 h 75198"/>
                  <a:gd name="connsiteX131" fmla="*/ 112511 w 362973"/>
                  <a:gd name="connsiteY131" fmla="*/ 13447 h 75198"/>
                  <a:gd name="connsiteX132" fmla="*/ 128307 w 362973"/>
                  <a:gd name="connsiteY132" fmla="*/ 30660 h 75198"/>
                  <a:gd name="connsiteX133" fmla="*/ 128307 w 362973"/>
                  <a:gd name="connsiteY133" fmla="*/ 57878 h 75198"/>
                  <a:gd name="connsiteX134" fmla="*/ 100935 w 362973"/>
                  <a:gd name="connsiteY134" fmla="*/ 36362 h 75198"/>
                  <a:gd name="connsiteX135" fmla="*/ 99204 w 362973"/>
                  <a:gd name="connsiteY135" fmla="*/ 38944 h 75198"/>
                  <a:gd name="connsiteX136" fmla="*/ 91847 w 362973"/>
                  <a:gd name="connsiteY136" fmla="*/ 42709 h 75198"/>
                  <a:gd name="connsiteX137" fmla="*/ 91198 w 362973"/>
                  <a:gd name="connsiteY137" fmla="*/ 42817 h 75198"/>
                  <a:gd name="connsiteX138" fmla="*/ 90008 w 362973"/>
                  <a:gd name="connsiteY138" fmla="*/ 41526 h 75198"/>
                  <a:gd name="connsiteX139" fmla="*/ 90008 w 362973"/>
                  <a:gd name="connsiteY139" fmla="*/ 16352 h 75198"/>
                  <a:gd name="connsiteX140" fmla="*/ 90332 w 362973"/>
                  <a:gd name="connsiteY140" fmla="*/ 14846 h 75198"/>
                  <a:gd name="connsiteX141" fmla="*/ 91955 w 362973"/>
                  <a:gd name="connsiteY141" fmla="*/ 14416 h 75198"/>
                  <a:gd name="connsiteX142" fmla="*/ 99204 w 362973"/>
                  <a:gd name="connsiteY142" fmla="*/ 14416 h 75198"/>
                  <a:gd name="connsiteX143" fmla="*/ 100827 w 362973"/>
                  <a:gd name="connsiteY143" fmla="*/ 15922 h 75198"/>
                  <a:gd name="connsiteX144" fmla="*/ 100827 w 362973"/>
                  <a:gd name="connsiteY144" fmla="*/ 36254 h 75198"/>
                  <a:gd name="connsiteX145" fmla="*/ 56252 w 362973"/>
                  <a:gd name="connsiteY145" fmla="*/ 73047 h 75198"/>
                  <a:gd name="connsiteX146" fmla="*/ 54088 w 362973"/>
                  <a:gd name="connsiteY146" fmla="*/ 75198 h 75198"/>
                  <a:gd name="connsiteX147" fmla="*/ 47597 w 362973"/>
                  <a:gd name="connsiteY147" fmla="*/ 75198 h 75198"/>
                  <a:gd name="connsiteX148" fmla="*/ 45541 w 362973"/>
                  <a:gd name="connsiteY148" fmla="*/ 73047 h 75198"/>
                  <a:gd name="connsiteX149" fmla="*/ 45541 w 362973"/>
                  <a:gd name="connsiteY149" fmla="*/ 32812 h 75198"/>
                  <a:gd name="connsiteX150" fmla="*/ 47164 w 362973"/>
                  <a:gd name="connsiteY150" fmla="*/ 30660 h 75198"/>
                  <a:gd name="connsiteX151" fmla="*/ 53980 w 362973"/>
                  <a:gd name="connsiteY151" fmla="*/ 30660 h 75198"/>
                  <a:gd name="connsiteX152" fmla="*/ 56252 w 362973"/>
                  <a:gd name="connsiteY152" fmla="*/ 32704 h 75198"/>
                  <a:gd name="connsiteX153" fmla="*/ 56252 w 362973"/>
                  <a:gd name="connsiteY153" fmla="*/ 73047 h 75198"/>
                  <a:gd name="connsiteX154" fmla="*/ 77133 w 362973"/>
                  <a:gd name="connsiteY154" fmla="*/ 16460 h 75198"/>
                  <a:gd name="connsiteX155" fmla="*/ 83191 w 362973"/>
                  <a:gd name="connsiteY155" fmla="*/ 29154 h 75198"/>
                  <a:gd name="connsiteX156" fmla="*/ 78972 w 362973"/>
                  <a:gd name="connsiteY156" fmla="*/ 50240 h 75198"/>
                  <a:gd name="connsiteX157" fmla="*/ 65448 w 362973"/>
                  <a:gd name="connsiteY157" fmla="*/ 60137 h 75198"/>
                  <a:gd name="connsiteX158" fmla="*/ 61337 w 362973"/>
                  <a:gd name="connsiteY158" fmla="*/ 59492 h 75198"/>
                  <a:gd name="connsiteX159" fmla="*/ 60580 w 362973"/>
                  <a:gd name="connsiteY159" fmla="*/ 57663 h 75198"/>
                  <a:gd name="connsiteX160" fmla="*/ 61229 w 362973"/>
                  <a:gd name="connsiteY160" fmla="*/ 53360 h 75198"/>
                  <a:gd name="connsiteX161" fmla="*/ 62635 w 362973"/>
                  <a:gd name="connsiteY161" fmla="*/ 52499 h 75198"/>
                  <a:gd name="connsiteX162" fmla="*/ 64150 w 362973"/>
                  <a:gd name="connsiteY162" fmla="*/ 52714 h 75198"/>
                  <a:gd name="connsiteX163" fmla="*/ 69884 w 362973"/>
                  <a:gd name="connsiteY163" fmla="*/ 45506 h 75198"/>
                  <a:gd name="connsiteX164" fmla="*/ 71723 w 362973"/>
                  <a:gd name="connsiteY164" fmla="*/ 30445 h 75198"/>
                  <a:gd name="connsiteX165" fmla="*/ 68802 w 362973"/>
                  <a:gd name="connsiteY165" fmla="*/ 23345 h 75198"/>
                  <a:gd name="connsiteX166" fmla="*/ 60471 w 362973"/>
                  <a:gd name="connsiteY166" fmla="*/ 21516 h 75198"/>
                  <a:gd name="connsiteX167" fmla="*/ 48246 w 362973"/>
                  <a:gd name="connsiteY167" fmla="*/ 23452 h 75198"/>
                  <a:gd name="connsiteX168" fmla="*/ 47056 w 362973"/>
                  <a:gd name="connsiteY168" fmla="*/ 23775 h 75198"/>
                  <a:gd name="connsiteX169" fmla="*/ 46298 w 362973"/>
                  <a:gd name="connsiteY169" fmla="*/ 22807 h 75198"/>
                  <a:gd name="connsiteX170" fmla="*/ 44243 w 362973"/>
                  <a:gd name="connsiteY170" fmla="*/ 18289 h 75198"/>
                  <a:gd name="connsiteX171" fmla="*/ 44892 w 362973"/>
                  <a:gd name="connsiteY171" fmla="*/ 16137 h 75198"/>
                  <a:gd name="connsiteX172" fmla="*/ 62419 w 362973"/>
                  <a:gd name="connsiteY172" fmla="*/ 13555 h 75198"/>
                  <a:gd name="connsiteX173" fmla="*/ 77241 w 362973"/>
                  <a:gd name="connsiteY173" fmla="*/ 16460 h 75198"/>
                  <a:gd name="connsiteX174" fmla="*/ 12326 w 362973"/>
                  <a:gd name="connsiteY174" fmla="*/ 57986 h 75198"/>
                  <a:gd name="connsiteX175" fmla="*/ 10271 w 362973"/>
                  <a:gd name="connsiteY175" fmla="*/ 59922 h 75198"/>
                  <a:gd name="connsiteX176" fmla="*/ 3347 w 362973"/>
                  <a:gd name="connsiteY176" fmla="*/ 59922 h 75198"/>
                  <a:gd name="connsiteX177" fmla="*/ 1940 w 362973"/>
                  <a:gd name="connsiteY177" fmla="*/ 59599 h 75198"/>
                  <a:gd name="connsiteX178" fmla="*/ 1507 w 362973"/>
                  <a:gd name="connsiteY178" fmla="*/ 57986 h 75198"/>
                  <a:gd name="connsiteX179" fmla="*/ 1507 w 362973"/>
                  <a:gd name="connsiteY179" fmla="*/ 33780 h 75198"/>
                  <a:gd name="connsiteX180" fmla="*/ 3455 w 362973"/>
                  <a:gd name="connsiteY180" fmla="*/ 31844 h 75198"/>
                  <a:gd name="connsiteX181" fmla="*/ 10271 w 362973"/>
                  <a:gd name="connsiteY181" fmla="*/ 31844 h 75198"/>
                  <a:gd name="connsiteX182" fmla="*/ 12218 w 362973"/>
                  <a:gd name="connsiteY182" fmla="*/ 33780 h 75198"/>
                  <a:gd name="connsiteX183" fmla="*/ 12218 w 362973"/>
                  <a:gd name="connsiteY183" fmla="*/ 57986 h 75198"/>
                  <a:gd name="connsiteX184" fmla="*/ 36994 w 362973"/>
                  <a:gd name="connsiteY184" fmla="*/ 58201 h 75198"/>
                  <a:gd name="connsiteX185" fmla="*/ 35479 w 362973"/>
                  <a:gd name="connsiteY185" fmla="*/ 59814 h 75198"/>
                  <a:gd name="connsiteX186" fmla="*/ 28014 w 362973"/>
                  <a:gd name="connsiteY186" fmla="*/ 59814 h 75198"/>
                  <a:gd name="connsiteX187" fmla="*/ 26175 w 362973"/>
                  <a:gd name="connsiteY187" fmla="*/ 58093 h 75198"/>
                  <a:gd name="connsiteX188" fmla="*/ 26175 w 362973"/>
                  <a:gd name="connsiteY188" fmla="*/ 31091 h 75198"/>
                  <a:gd name="connsiteX189" fmla="*/ 22496 w 362973"/>
                  <a:gd name="connsiteY189" fmla="*/ 23452 h 75198"/>
                  <a:gd name="connsiteX190" fmla="*/ 14923 w 362973"/>
                  <a:gd name="connsiteY190" fmla="*/ 21408 h 75198"/>
                  <a:gd name="connsiteX191" fmla="*/ 4320 w 362973"/>
                  <a:gd name="connsiteY191" fmla="*/ 23775 h 75198"/>
                  <a:gd name="connsiteX192" fmla="*/ 3455 w 362973"/>
                  <a:gd name="connsiteY192" fmla="*/ 24098 h 75198"/>
                  <a:gd name="connsiteX193" fmla="*/ 2156 w 362973"/>
                  <a:gd name="connsiteY193" fmla="*/ 22807 h 75198"/>
                  <a:gd name="connsiteX194" fmla="*/ 209 w 362973"/>
                  <a:gd name="connsiteY194" fmla="*/ 18934 h 75198"/>
                  <a:gd name="connsiteX195" fmla="*/ 1074 w 362973"/>
                  <a:gd name="connsiteY195" fmla="*/ 16675 h 75198"/>
                  <a:gd name="connsiteX196" fmla="*/ 16979 w 362973"/>
                  <a:gd name="connsiteY196" fmla="*/ 13340 h 75198"/>
                  <a:gd name="connsiteX197" fmla="*/ 31909 w 362973"/>
                  <a:gd name="connsiteY197" fmla="*/ 17858 h 75198"/>
                  <a:gd name="connsiteX198" fmla="*/ 37102 w 362973"/>
                  <a:gd name="connsiteY198" fmla="*/ 30553 h 75198"/>
                  <a:gd name="connsiteX199" fmla="*/ 37102 w 362973"/>
                  <a:gd name="connsiteY199" fmla="*/ 58201 h 7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362973" h="75198">
                    <a:moveTo>
                      <a:pt x="362541" y="57555"/>
                    </a:moveTo>
                    <a:cubicBezTo>
                      <a:pt x="362541" y="57555"/>
                      <a:pt x="362974" y="58416"/>
                      <a:pt x="362974" y="58954"/>
                    </a:cubicBezTo>
                    <a:cubicBezTo>
                      <a:pt x="362974" y="59599"/>
                      <a:pt x="362649" y="59922"/>
                      <a:pt x="362108" y="59922"/>
                    </a:cubicBezTo>
                    <a:lnTo>
                      <a:pt x="353453" y="59922"/>
                    </a:lnTo>
                    <a:cubicBezTo>
                      <a:pt x="352371" y="59922"/>
                      <a:pt x="351613" y="59492"/>
                      <a:pt x="351073" y="58631"/>
                    </a:cubicBezTo>
                    <a:lnTo>
                      <a:pt x="336683" y="36577"/>
                    </a:lnTo>
                    <a:cubicBezTo>
                      <a:pt x="335926" y="37545"/>
                      <a:pt x="335493" y="39051"/>
                      <a:pt x="335168" y="41203"/>
                    </a:cubicBezTo>
                    <a:lnTo>
                      <a:pt x="333221" y="58416"/>
                    </a:lnTo>
                    <a:cubicBezTo>
                      <a:pt x="333221" y="59061"/>
                      <a:pt x="333005" y="59492"/>
                      <a:pt x="332680" y="59599"/>
                    </a:cubicBezTo>
                    <a:cubicBezTo>
                      <a:pt x="332355" y="59814"/>
                      <a:pt x="332031" y="59922"/>
                      <a:pt x="331382" y="59922"/>
                    </a:cubicBezTo>
                    <a:lnTo>
                      <a:pt x="324025" y="59922"/>
                    </a:lnTo>
                    <a:cubicBezTo>
                      <a:pt x="323051" y="59922"/>
                      <a:pt x="322726" y="59384"/>
                      <a:pt x="322835" y="58308"/>
                    </a:cubicBezTo>
                    <a:lnTo>
                      <a:pt x="324782" y="43140"/>
                    </a:lnTo>
                    <a:cubicBezTo>
                      <a:pt x="325431" y="38621"/>
                      <a:pt x="328028" y="34748"/>
                      <a:pt x="332464" y="31521"/>
                    </a:cubicBezTo>
                    <a:lnTo>
                      <a:pt x="322726" y="16998"/>
                    </a:lnTo>
                    <a:cubicBezTo>
                      <a:pt x="322726" y="16998"/>
                      <a:pt x="322294" y="16137"/>
                      <a:pt x="322294" y="15707"/>
                    </a:cubicBezTo>
                    <a:cubicBezTo>
                      <a:pt x="322294" y="15061"/>
                      <a:pt x="322618" y="14631"/>
                      <a:pt x="323267" y="14631"/>
                    </a:cubicBezTo>
                    <a:lnTo>
                      <a:pt x="331598" y="14631"/>
                    </a:lnTo>
                    <a:cubicBezTo>
                      <a:pt x="332680" y="14631"/>
                      <a:pt x="333546" y="15061"/>
                      <a:pt x="334087" y="15814"/>
                    </a:cubicBezTo>
                    <a:lnTo>
                      <a:pt x="346961" y="34748"/>
                    </a:lnTo>
                    <a:cubicBezTo>
                      <a:pt x="347935" y="33780"/>
                      <a:pt x="348476" y="32382"/>
                      <a:pt x="348584" y="30660"/>
                    </a:cubicBezTo>
                    <a:lnTo>
                      <a:pt x="350099" y="16029"/>
                    </a:lnTo>
                    <a:cubicBezTo>
                      <a:pt x="350099" y="15061"/>
                      <a:pt x="350748" y="14631"/>
                      <a:pt x="351830" y="14631"/>
                    </a:cubicBezTo>
                    <a:lnTo>
                      <a:pt x="359295" y="14631"/>
                    </a:lnTo>
                    <a:cubicBezTo>
                      <a:pt x="360377" y="14631"/>
                      <a:pt x="360810" y="15276"/>
                      <a:pt x="360702" y="16567"/>
                    </a:cubicBezTo>
                    <a:lnTo>
                      <a:pt x="359295" y="27971"/>
                    </a:lnTo>
                    <a:cubicBezTo>
                      <a:pt x="358646" y="33457"/>
                      <a:pt x="355617" y="37438"/>
                      <a:pt x="350423" y="39912"/>
                    </a:cubicBezTo>
                    <a:lnTo>
                      <a:pt x="362324" y="57663"/>
                    </a:lnTo>
                    <a:close/>
                    <a:moveTo>
                      <a:pt x="312448" y="14523"/>
                    </a:moveTo>
                    <a:cubicBezTo>
                      <a:pt x="315694" y="14523"/>
                      <a:pt x="317101" y="16137"/>
                      <a:pt x="316668" y="19364"/>
                    </a:cubicBezTo>
                    <a:lnTo>
                      <a:pt x="314071" y="40450"/>
                    </a:lnTo>
                    <a:cubicBezTo>
                      <a:pt x="313314" y="45937"/>
                      <a:pt x="311366" y="50455"/>
                      <a:pt x="308012" y="54113"/>
                    </a:cubicBezTo>
                    <a:cubicBezTo>
                      <a:pt x="304226" y="58201"/>
                      <a:pt x="299141" y="60460"/>
                      <a:pt x="292649" y="60998"/>
                    </a:cubicBezTo>
                    <a:cubicBezTo>
                      <a:pt x="291892" y="60998"/>
                      <a:pt x="291351" y="60998"/>
                      <a:pt x="291135" y="60890"/>
                    </a:cubicBezTo>
                    <a:cubicBezTo>
                      <a:pt x="290918" y="60783"/>
                      <a:pt x="290702" y="60352"/>
                      <a:pt x="290594" y="59707"/>
                    </a:cubicBezTo>
                    <a:lnTo>
                      <a:pt x="289836" y="55296"/>
                    </a:lnTo>
                    <a:cubicBezTo>
                      <a:pt x="289836" y="54543"/>
                      <a:pt x="289836" y="54113"/>
                      <a:pt x="289836" y="53898"/>
                    </a:cubicBezTo>
                    <a:cubicBezTo>
                      <a:pt x="289945" y="53682"/>
                      <a:pt x="290377" y="53467"/>
                      <a:pt x="291135" y="53467"/>
                    </a:cubicBezTo>
                    <a:cubicBezTo>
                      <a:pt x="298383" y="52714"/>
                      <a:pt x="302278" y="49056"/>
                      <a:pt x="303036" y="42386"/>
                    </a:cubicBezTo>
                    <a:lnTo>
                      <a:pt x="305091" y="22592"/>
                    </a:lnTo>
                    <a:lnTo>
                      <a:pt x="284102" y="22592"/>
                    </a:lnTo>
                    <a:cubicBezTo>
                      <a:pt x="282804" y="22592"/>
                      <a:pt x="282155" y="21946"/>
                      <a:pt x="282155" y="20763"/>
                    </a:cubicBezTo>
                    <a:lnTo>
                      <a:pt x="282155" y="2152"/>
                    </a:lnTo>
                    <a:cubicBezTo>
                      <a:pt x="282155" y="1291"/>
                      <a:pt x="282155" y="753"/>
                      <a:pt x="282371" y="430"/>
                    </a:cubicBezTo>
                    <a:cubicBezTo>
                      <a:pt x="282588" y="215"/>
                      <a:pt x="283020" y="0"/>
                      <a:pt x="283778" y="0"/>
                    </a:cubicBezTo>
                    <a:lnTo>
                      <a:pt x="291026" y="0"/>
                    </a:lnTo>
                    <a:cubicBezTo>
                      <a:pt x="292108" y="0"/>
                      <a:pt x="292649" y="538"/>
                      <a:pt x="292649" y="1614"/>
                    </a:cubicBezTo>
                    <a:lnTo>
                      <a:pt x="292649" y="14738"/>
                    </a:lnTo>
                    <a:lnTo>
                      <a:pt x="312340" y="14738"/>
                    </a:lnTo>
                    <a:close/>
                    <a:moveTo>
                      <a:pt x="251212" y="73047"/>
                    </a:moveTo>
                    <a:cubicBezTo>
                      <a:pt x="251212" y="74445"/>
                      <a:pt x="250455" y="75198"/>
                      <a:pt x="249048" y="75198"/>
                    </a:cubicBezTo>
                    <a:lnTo>
                      <a:pt x="242557" y="75198"/>
                    </a:lnTo>
                    <a:cubicBezTo>
                      <a:pt x="241150" y="75198"/>
                      <a:pt x="240501" y="74445"/>
                      <a:pt x="240501" y="73047"/>
                    </a:cubicBezTo>
                    <a:lnTo>
                      <a:pt x="240501" y="32812"/>
                    </a:lnTo>
                    <a:cubicBezTo>
                      <a:pt x="240501" y="31413"/>
                      <a:pt x="241042" y="30660"/>
                      <a:pt x="242124" y="30660"/>
                    </a:cubicBezTo>
                    <a:lnTo>
                      <a:pt x="248940" y="30660"/>
                    </a:lnTo>
                    <a:cubicBezTo>
                      <a:pt x="250455" y="30660"/>
                      <a:pt x="251104" y="31306"/>
                      <a:pt x="251104" y="32704"/>
                    </a:cubicBezTo>
                    <a:lnTo>
                      <a:pt x="251104" y="73047"/>
                    </a:lnTo>
                    <a:close/>
                    <a:moveTo>
                      <a:pt x="271985" y="16460"/>
                    </a:moveTo>
                    <a:cubicBezTo>
                      <a:pt x="275988" y="18934"/>
                      <a:pt x="278044" y="23130"/>
                      <a:pt x="278044" y="29154"/>
                    </a:cubicBezTo>
                    <a:cubicBezTo>
                      <a:pt x="278044" y="37438"/>
                      <a:pt x="276637" y="44538"/>
                      <a:pt x="273824" y="50240"/>
                    </a:cubicBezTo>
                    <a:cubicBezTo>
                      <a:pt x="270578" y="56802"/>
                      <a:pt x="266034" y="60137"/>
                      <a:pt x="260300" y="60137"/>
                    </a:cubicBezTo>
                    <a:cubicBezTo>
                      <a:pt x="258677" y="60137"/>
                      <a:pt x="257271" y="59922"/>
                      <a:pt x="256189" y="59492"/>
                    </a:cubicBezTo>
                    <a:cubicBezTo>
                      <a:pt x="255540" y="59277"/>
                      <a:pt x="255323" y="58631"/>
                      <a:pt x="255432" y="57663"/>
                    </a:cubicBezTo>
                    <a:lnTo>
                      <a:pt x="256081" y="53360"/>
                    </a:lnTo>
                    <a:cubicBezTo>
                      <a:pt x="256081" y="52499"/>
                      <a:pt x="256622" y="52284"/>
                      <a:pt x="257595" y="52499"/>
                    </a:cubicBezTo>
                    <a:cubicBezTo>
                      <a:pt x="258028" y="52714"/>
                      <a:pt x="258569" y="52714"/>
                      <a:pt x="259110" y="52714"/>
                    </a:cubicBezTo>
                    <a:cubicBezTo>
                      <a:pt x="261490" y="52714"/>
                      <a:pt x="263438" y="50347"/>
                      <a:pt x="264844" y="45506"/>
                    </a:cubicBezTo>
                    <a:cubicBezTo>
                      <a:pt x="266143" y="41418"/>
                      <a:pt x="266683" y="36362"/>
                      <a:pt x="266683" y="30445"/>
                    </a:cubicBezTo>
                    <a:cubicBezTo>
                      <a:pt x="266683" y="27110"/>
                      <a:pt x="265710" y="24636"/>
                      <a:pt x="263762" y="23345"/>
                    </a:cubicBezTo>
                    <a:cubicBezTo>
                      <a:pt x="262031" y="22161"/>
                      <a:pt x="259218" y="21516"/>
                      <a:pt x="255432" y="21516"/>
                    </a:cubicBezTo>
                    <a:cubicBezTo>
                      <a:pt x="250888" y="21516"/>
                      <a:pt x="246776" y="22161"/>
                      <a:pt x="243206" y="23452"/>
                    </a:cubicBezTo>
                    <a:cubicBezTo>
                      <a:pt x="242557" y="23668"/>
                      <a:pt x="242124" y="23775"/>
                      <a:pt x="242016" y="23775"/>
                    </a:cubicBezTo>
                    <a:cubicBezTo>
                      <a:pt x="241800" y="23775"/>
                      <a:pt x="241475" y="23345"/>
                      <a:pt x="241259" y="22807"/>
                    </a:cubicBezTo>
                    <a:lnTo>
                      <a:pt x="239203" y="18289"/>
                    </a:lnTo>
                    <a:cubicBezTo>
                      <a:pt x="238770" y="17213"/>
                      <a:pt x="238987" y="16460"/>
                      <a:pt x="239852" y="16137"/>
                    </a:cubicBezTo>
                    <a:cubicBezTo>
                      <a:pt x="243747" y="14416"/>
                      <a:pt x="249589" y="13555"/>
                      <a:pt x="257379" y="13555"/>
                    </a:cubicBezTo>
                    <a:cubicBezTo>
                      <a:pt x="264087" y="13555"/>
                      <a:pt x="268956" y="14523"/>
                      <a:pt x="272201" y="16460"/>
                    </a:cubicBezTo>
                    <a:moveTo>
                      <a:pt x="218430" y="13770"/>
                    </a:moveTo>
                    <a:cubicBezTo>
                      <a:pt x="228276" y="13770"/>
                      <a:pt x="233144" y="20655"/>
                      <a:pt x="233144" y="34533"/>
                    </a:cubicBezTo>
                    <a:cubicBezTo>
                      <a:pt x="233144" y="42386"/>
                      <a:pt x="231521" y="48626"/>
                      <a:pt x="228167" y="53252"/>
                    </a:cubicBezTo>
                    <a:cubicBezTo>
                      <a:pt x="224489" y="58308"/>
                      <a:pt x="219296" y="60783"/>
                      <a:pt x="212480" y="60783"/>
                    </a:cubicBezTo>
                    <a:cubicBezTo>
                      <a:pt x="201228" y="60783"/>
                      <a:pt x="195277" y="54005"/>
                      <a:pt x="194520" y="40342"/>
                    </a:cubicBezTo>
                    <a:lnTo>
                      <a:pt x="193222" y="16567"/>
                    </a:lnTo>
                    <a:cubicBezTo>
                      <a:pt x="193222" y="15169"/>
                      <a:pt x="193763" y="14523"/>
                      <a:pt x="194953" y="14523"/>
                    </a:cubicBezTo>
                    <a:lnTo>
                      <a:pt x="202202" y="14523"/>
                    </a:lnTo>
                    <a:cubicBezTo>
                      <a:pt x="203500" y="14523"/>
                      <a:pt x="204257" y="15061"/>
                      <a:pt x="204257" y="16245"/>
                    </a:cubicBezTo>
                    <a:lnTo>
                      <a:pt x="205447" y="42279"/>
                    </a:lnTo>
                    <a:cubicBezTo>
                      <a:pt x="205772" y="49594"/>
                      <a:pt x="208260" y="53360"/>
                      <a:pt x="212913" y="53360"/>
                    </a:cubicBezTo>
                    <a:cubicBezTo>
                      <a:pt x="218971" y="53360"/>
                      <a:pt x="221892" y="47335"/>
                      <a:pt x="221892" y="35394"/>
                    </a:cubicBezTo>
                    <a:cubicBezTo>
                      <a:pt x="221892" y="26465"/>
                      <a:pt x="220161" y="21946"/>
                      <a:pt x="216699" y="21946"/>
                    </a:cubicBezTo>
                    <a:cubicBezTo>
                      <a:pt x="215834" y="21946"/>
                      <a:pt x="214860" y="22377"/>
                      <a:pt x="213778" y="23130"/>
                    </a:cubicBezTo>
                    <a:cubicBezTo>
                      <a:pt x="212913" y="23668"/>
                      <a:pt x="212372" y="23560"/>
                      <a:pt x="212047" y="22699"/>
                    </a:cubicBezTo>
                    <a:lnTo>
                      <a:pt x="210100" y="17428"/>
                    </a:lnTo>
                    <a:cubicBezTo>
                      <a:pt x="209775" y="16675"/>
                      <a:pt x="209991" y="16029"/>
                      <a:pt x="210641" y="15599"/>
                    </a:cubicBezTo>
                    <a:cubicBezTo>
                      <a:pt x="212480" y="14416"/>
                      <a:pt x="215076" y="13878"/>
                      <a:pt x="218322" y="13878"/>
                    </a:cubicBezTo>
                    <a:moveTo>
                      <a:pt x="186298" y="58523"/>
                    </a:moveTo>
                    <a:cubicBezTo>
                      <a:pt x="186298" y="59384"/>
                      <a:pt x="185865" y="59814"/>
                      <a:pt x="185107" y="59814"/>
                    </a:cubicBezTo>
                    <a:lnTo>
                      <a:pt x="176560" y="59814"/>
                    </a:lnTo>
                    <a:cubicBezTo>
                      <a:pt x="175803" y="59814"/>
                      <a:pt x="175370" y="59384"/>
                      <a:pt x="175370" y="58523"/>
                    </a:cubicBezTo>
                    <a:lnTo>
                      <a:pt x="175370" y="30338"/>
                    </a:lnTo>
                    <a:cubicBezTo>
                      <a:pt x="175370" y="24205"/>
                      <a:pt x="172341" y="21193"/>
                      <a:pt x="166390" y="21193"/>
                    </a:cubicBezTo>
                    <a:cubicBezTo>
                      <a:pt x="163361" y="21193"/>
                      <a:pt x="160332" y="21946"/>
                      <a:pt x="157194" y="23345"/>
                    </a:cubicBezTo>
                    <a:cubicBezTo>
                      <a:pt x="156329" y="23775"/>
                      <a:pt x="155679" y="23668"/>
                      <a:pt x="155355" y="23022"/>
                    </a:cubicBezTo>
                    <a:lnTo>
                      <a:pt x="153407" y="18611"/>
                    </a:lnTo>
                    <a:cubicBezTo>
                      <a:pt x="153407" y="18611"/>
                      <a:pt x="153083" y="17643"/>
                      <a:pt x="153191" y="17428"/>
                    </a:cubicBezTo>
                    <a:cubicBezTo>
                      <a:pt x="153191" y="17213"/>
                      <a:pt x="153624" y="16998"/>
                      <a:pt x="154165" y="16675"/>
                    </a:cubicBezTo>
                    <a:cubicBezTo>
                      <a:pt x="157411" y="14738"/>
                      <a:pt x="162171" y="13878"/>
                      <a:pt x="168338" y="13878"/>
                    </a:cubicBezTo>
                    <a:cubicBezTo>
                      <a:pt x="180239" y="13878"/>
                      <a:pt x="186189" y="19580"/>
                      <a:pt x="186189" y="30983"/>
                    </a:cubicBezTo>
                    <a:lnTo>
                      <a:pt x="186189" y="58739"/>
                    </a:lnTo>
                    <a:close/>
                    <a:moveTo>
                      <a:pt x="147890" y="57986"/>
                    </a:moveTo>
                    <a:cubicBezTo>
                      <a:pt x="147890" y="59277"/>
                      <a:pt x="147349" y="59922"/>
                      <a:pt x="146159" y="59922"/>
                    </a:cubicBezTo>
                    <a:lnTo>
                      <a:pt x="138802" y="59922"/>
                    </a:lnTo>
                    <a:cubicBezTo>
                      <a:pt x="137612" y="59922"/>
                      <a:pt x="136962" y="59277"/>
                      <a:pt x="136962" y="57986"/>
                    </a:cubicBezTo>
                    <a:lnTo>
                      <a:pt x="136962" y="16460"/>
                    </a:lnTo>
                    <a:cubicBezTo>
                      <a:pt x="136962" y="15169"/>
                      <a:pt x="137612" y="14523"/>
                      <a:pt x="138910" y="14523"/>
                    </a:cubicBezTo>
                    <a:lnTo>
                      <a:pt x="146159" y="14523"/>
                    </a:lnTo>
                    <a:cubicBezTo>
                      <a:pt x="147241" y="14523"/>
                      <a:pt x="147890" y="15169"/>
                      <a:pt x="147890" y="16460"/>
                    </a:cubicBezTo>
                    <a:lnTo>
                      <a:pt x="147890" y="57986"/>
                    </a:lnTo>
                    <a:close/>
                    <a:moveTo>
                      <a:pt x="128307" y="57986"/>
                    </a:moveTo>
                    <a:cubicBezTo>
                      <a:pt x="128307" y="59169"/>
                      <a:pt x="127874" y="59814"/>
                      <a:pt x="126901" y="59814"/>
                    </a:cubicBezTo>
                    <a:lnTo>
                      <a:pt x="107967" y="59814"/>
                    </a:lnTo>
                    <a:cubicBezTo>
                      <a:pt x="106994" y="59814"/>
                      <a:pt x="106561" y="59277"/>
                      <a:pt x="106561" y="58201"/>
                    </a:cubicBezTo>
                    <a:lnTo>
                      <a:pt x="106561" y="53575"/>
                    </a:lnTo>
                    <a:cubicBezTo>
                      <a:pt x="106561" y="52391"/>
                      <a:pt x="106994" y="51853"/>
                      <a:pt x="107967" y="51853"/>
                    </a:cubicBezTo>
                    <a:lnTo>
                      <a:pt x="117488" y="51853"/>
                    </a:lnTo>
                    <a:lnTo>
                      <a:pt x="117488" y="30230"/>
                    </a:lnTo>
                    <a:cubicBezTo>
                      <a:pt x="117488" y="25174"/>
                      <a:pt x="115000" y="22161"/>
                      <a:pt x="109915" y="21301"/>
                    </a:cubicBezTo>
                    <a:cubicBezTo>
                      <a:pt x="108941" y="21193"/>
                      <a:pt x="108508" y="20655"/>
                      <a:pt x="108508" y="19795"/>
                    </a:cubicBezTo>
                    <a:cubicBezTo>
                      <a:pt x="108508" y="19687"/>
                      <a:pt x="108508" y="19472"/>
                      <a:pt x="108508" y="19257"/>
                    </a:cubicBezTo>
                    <a:lnTo>
                      <a:pt x="110131" y="14738"/>
                    </a:lnTo>
                    <a:cubicBezTo>
                      <a:pt x="110456" y="13770"/>
                      <a:pt x="111321" y="13340"/>
                      <a:pt x="112511" y="13447"/>
                    </a:cubicBezTo>
                    <a:cubicBezTo>
                      <a:pt x="123006" y="14631"/>
                      <a:pt x="128307" y="20333"/>
                      <a:pt x="128307" y="30660"/>
                    </a:cubicBezTo>
                    <a:lnTo>
                      <a:pt x="128307" y="57878"/>
                    </a:lnTo>
                    <a:close/>
                    <a:moveTo>
                      <a:pt x="100935" y="36362"/>
                    </a:moveTo>
                    <a:cubicBezTo>
                      <a:pt x="100935" y="37545"/>
                      <a:pt x="100394" y="38406"/>
                      <a:pt x="99204" y="38944"/>
                    </a:cubicBezTo>
                    <a:lnTo>
                      <a:pt x="91847" y="42709"/>
                    </a:lnTo>
                    <a:cubicBezTo>
                      <a:pt x="91847" y="42709"/>
                      <a:pt x="91414" y="42817"/>
                      <a:pt x="91198" y="42817"/>
                    </a:cubicBezTo>
                    <a:cubicBezTo>
                      <a:pt x="90440" y="42817"/>
                      <a:pt x="90008" y="42386"/>
                      <a:pt x="90008" y="41526"/>
                    </a:cubicBezTo>
                    <a:lnTo>
                      <a:pt x="90008" y="16352"/>
                    </a:lnTo>
                    <a:cubicBezTo>
                      <a:pt x="90008" y="15599"/>
                      <a:pt x="90116" y="15061"/>
                      <a:pt x="90332" y="14846"/>
                    </a:cubicBezTo>
                    <a:cubicBezTo>
                      <a:pt x="90548" y="14631"/>
                      <a:pt x="91089" y="14416"/>
                      <a:pt x="91955" y="14416"/>
                    </a:cubicBezTo>
                    <a:lnTo>
                      <a:pt x="99204" y="14416"/>
                    </a:lnTo>
                    <a:cubicBezTo>
                      <a:pt x="100286" y="14416"/>
                      <a:pt x="100827" y="14954"/>
                      <a:pt x="100827" y="15922"/>
                    </a:cubicBezTo>
                    <a:lnTo>
                      <a:pt x="100827" y="36254"/>
                    </a:lnTo>
                    <a:close/>
                    <a:moveTo>
                      <a:pt x="56252" y="73047"/>
                    </a:moveTo>
                    <a:cubicBezTo>
                      <a:pt x="56252" y="74445"/>
                      <a:pt x="55495" y="75198"/>
                      <a:pt x="54088" y="75198"/>
                    </a:cubicBezTo>
                    <a:lnTo>
                      <a:pt x="47597" y="75198"/>
                    </a:lnTo>
                    <a:cubicBezTo>
                      <a:pt x="46190" y="75198"/>
                      <a:pt x="45541" y="74445"/>
                      <a:pt x="45541" y="73047"/>
                    </a:cubicBezTo>
                    <a:lnTo>
                      <a:pt x="45541" y="32812"/>
                    </a:lnTo>
                    <a:cubicBezTo>
                      <a:pt x="45541" y="31413"/>
                      <a:pt x="46082" y="30660"/>
                      <a:pt x="47164" y="30660"/>
                    </a:cubicBezTo>
                    <a:lnTo>
                      <a:pt x="53980" y="30660"/>
                    </a:lnTo>
                    <a:cubicBezTo>
                      <a:pt x="55495" y="30660"/>
                      <a:pt x="56252" y="31306"/>
                      <a:pt x="56252" y="32704"/>
                    </a:cubicBezTo>
                    <a:lnTo>
                      <a:pt x="56252" y="73047"/>
                    </a:lnTo>
                    <a:close/>
                    <a:moveTo>
                      <a:pt x="77133" y="16460"/>
                    </a:moveTo>
                    <a:cubicBezTo>
                      <a:pt x="81136" y="18934"/>
                      <a:pt x="83191" y="23130"/>
                      <a:pt x="83191" y="29154"/>
                    </a:cubicBezTo>
                    <a:cubicBezTo>
                      <a:pt x="83191" y="37438"/>
                      <a:pt x="81785" y="44538"/>
                      <a:pt x="78972" y="50240"/>
                    </a:cubicBezTo>
                    <a:cubicBezTo>
                      <a:pt x="75726" y="56802"/>
                      <a:pt x="71182" y="60137"/>
                      <a:pt x="65448" y="60137"/>
                    </a:cubicBezTo>
                    <a:cubicBezTo>
                      <a:pt x="63825" y="60137"/>
                      <a:pt x="62419" y="59922"/>
                      <a:pt x="61337" y="59492"/>
                    </a:cubicBezTo>
                    <a:cubicBezTo>
                      <a:pt x="60688" y="59277"/>
                      <a:pt x="60471" y="58631"/>
                      <a:pt x="60580" y="57663"/>
                    </a:cubicBezTo>
                    <a:lnTo>
                      <a:pt x="61229" y="53360"/>
                    </a:lnTo>
                    <a:cubicBezTo>
                      <a:pt x="61229" y="52499"/>
                      <a:pt x="61770" y="52284"/>
                      <a:pt x="62635" y="52499"/>
                    </a:cubicBezTo>
                    <a:cubicBezTo>
                      <a:pt x="63068" y="52714"/>
                      <a:pt x="63609" y="52714"/>
                      <a:pt x="64150" y="52714"/>
                    </a:cubicBezTo>
                    <a:cubicBezTo>
                      <a:pt x="66530" y="52714"/>
                      <a:pt x="68478" y="50347"/>
                      <a:pt x="69884" y="45506"/>
                    </a:cubicBezTo>
                    <a:cubicBezTo>
                      <a:pt x="71182" y="41418"/>
                      <a:pt x="71723" y="36362"/>
                      <a:pt x="71723" y="30445"/>
                    </a:cubicBezTo>
                    <a:cubicBezTo>
                      <a:pt x="71723" y="27110"/>
                      <a:pt x="70750" y="24636"/>
                      <a:pt x="68802" y="23345"/>
                    </a:cubicBezTo>
                    <a:cubicBezTo>
                      <a:pt x="67071" y="22161"/>
                      <a:pt x="64258" y="21516"/>
                      <a:pt x="60471" y="21516"/>
                    </a:cubicBezTo>
                    <a:cubicBezTo>
                      <a:pt x="55927" y="21516"/>
                      <a:pt x="51816" y="22161"/>
                      <a:pt x="48246" y="23452"/>
                    </a:cubicBezTo>
                    <a:cubicBezTo>
                      <a:pt x="47597" y="23668"/>
                      <a:pt x="47164" y="23775"/>
                      <a:pt x="47056" y="23775"/>
                    </a:cubicBezTo>
                    <a:cubicBezTo>
                      <a:pt x="46839" y="23775"/>
                      <a:pt x="46515" y="23345"/>
                      <a:pt x="46298" y="22807"/>
                    </a:cubicBezTo>
                    <a:lnTo>
                      <a:pt x="44243" y="18289"/>
                    </a:lnTo>
                    <a:cubicBezTo>
                      <a:pt x="43810" y="17213"/>
                      <a:pt x="44026" y="16460"/>
                      <a:pt x="44892" y="16137"/>
                    </a:cubicBezTo>
                    <a:cubicBezTo>
                      <a:pt x="48787" y="14416"/>
                      <a:pt x="54629" y="13555"/>
                      <a:pt x="62419" y="13555"/>
                    </a:cubicBezTo>
                    <a:cubicBezTo>
                      <a:pt x="69127" y="13555"/>
                      <a:pt x="73995" y="14523"/>
                      <a:pt x="77241" y="16460"/>
                    </a:cubicBezTo>
                    <a:moveTo>
                      <a:pt x="12326" y="57986"/>
                    </a:moveTo>
                    <a:cubicBezTo>
                      <a:pt x="12326" y="59277"/>
                      <a:pt x="11677" y="59922"/>
                      <a:pt x="10271" y="59922"/>
                    </a:cubicBezTo>
                    <a:lnTo>
                      <a:pt x="3347" y="59922"/>
                    </a:lnTo>
                    <a:cubicBezTo>
                      <a:pt x="2697" y="59922"/>
                      <a:pt x="2156" y="59814"/>
                      <a:pt x="1940" y="59599"/>
                    </a:cubicBezTo>
                    <a:cubicBezTo>
                      <a:pt x="1724" y="59384"/>
                      <a:pt x="1507" y="58846"/>
                      <a:pt x="1507" y="57986"/>
                    </a:cubicBezTo>
                    <a:lnTo>
                      <a:pt x="1507" y="33780"/>
                    </a:lnTo>
                    <a:cubicBezTo>
                      <a:pt x="1507" y="32489"/>
                      <a:pt x="2156" y="31844"/>
                      <a:pt x="3455" y="31844"/>
                    </a:cubicBezTo>
                    <a:lnTo>
                      <a:pt x="10271" y="31844"/>
                    </a:lnTo>
                    <a:cubicBezTo>
                      <a:pt x="11569" y="31844"/>
                      <a:pt x="12218" y="32489"/>
                      <a:pt x="12218" y="33780"/>
                    </a:cubicBezTo>
                    <a:lnTo>
                      <a:pt x="12218" y="57986"/>
                    </a:lnTo>
                    <a:close/>
                    <a:moveTo>
                      <a:pt x="36994" y="58201"/>
                    </a:moveTo>
                    <a:cubicBezTo>
                      <a:pt x="36994" y="59277"/>
                      <a:pt x="36453" y="59814"/>
                      <a:pt x="35479" y="59814"/>
                    </a:cubicBezTo>
                    <a:lnTo>
                      <a:pt x="28014" y="59814"/>
                    </a:lnTo>
                    <a:cubicBezTo>
                      <a:pt x="26824" y="59814"/>
                      <a:pt x="26175" y="59277"/>
                      <a:pt x="26175" y="58093"/>
                    </a:cubicBezTo>
                    <a:lnTo>
                      <a:pt x="26175" y="31091"/>
                    </a:lnTo>
                    <a:cubicBezTo>
                      <a:pt x="26175" y="27648"/>
                      <a:pt x="24985" y="25174"/>
                      <a:pt x="22496" y="23452"/>
                    </a:cubicBezTo>
                    <a:cubicBezTo>
                      <a:pt x="20549" y="22054"/>
                      <a:pt x="18060" y="21408"/>
                      <a:pt x="14923" y="21408"/>
                    </a:cubicBezTo>
                    <a:cubicBezTo>
                      <a:pt x="10812" y="21408"/>
                      <a:pt x="7241" y="22161"/>
                      <a:pt x="4320" y="23775"/>
                    </a:cubicBezTo>
                    <a:cubicBezTo>
                      <a:pt x="3996" y="23990"/>
                      <a:pt x="3671" y="24098"/>
                      <a:pt x="3455" y="24098"/>
                    </a:cubicBezTo>
                    <a:cubicBezTo>
                      <a:pt x="3022" y="24098"/>
                      <a:pt x="2589" y="23668"/>
                      <a:pt x="2156" y="22807"/>
                    </a:cubicBezTo>
                    <a:lnTo>
                      <a:pt x="209" y="18934"/>
                    </a:lnTo>
                    <a:cubicBezTo>
                      <a:pt x="-224" y="18073"/>
                      <a:pt x="-7" y="17320"/>
                      <a:pt x="1074" y="16675"/>
                    </a:cubicBezTo>
                    <a:cubicBezTo>
                      <a:pt x="5294" y="14416"/>
                      <a:pt x="10595" y="13340"/>
                      <a:pt x="16979" y="13340"/>
                    </a:cubicBezTo>
                    <a:cubicBezTo>
                      <a:pt x="23362" y="13340"/>
                      <a:pt x="28447" y="14846"/>
                      <a:pt x="31909" y="17858"/>
                    </a:cubicBezTo>
                    <a:cubicBezTo>
                      <a:pt x="35371" y="20870"/>
                      <a:pt x="37102" y="25066"/>
                      <a:pt x="37102" y="30553"/>
                    </a:cubicBezTo>
                    <a:lnTo>
                      <a:pt x="37102" y="58201"/>
                    </a:lnTo>
                    <a:close/>
                  </a:path>
                </a:pathLst>
              </a:custGeom>
              <a:solidFill>
                <a:schemeClr val="bg1"/>
              </a:solidFill>
              <a:ln w="107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17434" name="Freeform 17433">
                <a:extLst>
                  <a:ext uri="{FF2B5EF4-FFF2-40B4-BE49-F238E27FC236}">
                    <a16:creationId xmlns:a16="http://schemas.microsoft.com/office/drawing/2014/main" id="{D53E84B1-AECE-25C1-BAA1-261A7BA75FC5}"/>
                  </a:ext>
                </a:extLst>
              </p:cNvPr>
              <p:cNvSpPr/>
              <p:nvPr/>
            </p:nvSpPr>
            <p:spPr>
              <a:xfrm>
                <a:off x="10608432" y="2455277"/>
                <a:ext cx="230090" cy="61212"/>
              </a:xfrm>
              <a:custGeom>
                <a:avLst/>
                <a:gdLst>
                  <a:gd name="connsiteX0" fmla="*/ 225795 w 230090"/>
                  <a:gd name="connsiteY0" fmla="*/ 14738 h 61212"/>
                  <a:gd name="connsiteX1" fmla="*/ 230014 w 230090"/>
                  <a:gd name="connsiteY1" fmla="*/ 19580 h 61212"/>
                  <a:gd name="connsiteX2" fmla="*/ 227418 w 230090"/>
                  <a:gd name="connsiteY2" fmla="*/ 40665 h 61212"/>
                  <a:gd name="connsiteX3" fmla="*/ 221359 w 230090"/>
                  <a:gd name="connsiteY3" fmla="*/ 54328 h 61212"/>
                  <a:gd name="connsiteX4" fmla="*/ 205996 w 230090"/>
                  <a:gd name="connsiteY4" fmla="*/ 61213 h 61212"/>
                  <a:gd name="connsiteX5" fmla="*/ 204481 w 230090"/>
                  <a:gd name="connsiteY5" fmla="*/ 61105 h 61212"/>
                  <a:gd name="connsiteX6" fmla="*/ 203940 w 230090"/>
                  <a:gd name="connsiteY6" fmla="*/ 59922 h 61212"/>
                  <a:gd name="connsiteX7" fmla="*/ 203183 w 230090"/>
                  <a:gd name="connsiteY7" fmla="*/ 55511 h 61212"/>
                  <a:gd name="connsiteX8" fmla="*/ 203183 w 230090"/>
                  <a:gd name="connsiteY8" fmla="*/ 54005 h 61212"/>
                  <a:gd name="connsiteX9" fmla="*/ 204481 w 230090"/>
                  <a:gd name="connsiteY9" fmla="*/ 53575 h 61212"/>
                  <a:gd name="connsiteX10" fmla="*/ 216382 w 230090"/>
                  <a:gd name="connsiteY10" fmla="*/ 42494 h 61212"/>
                  <a:gd name="connsiteX11" fmla="*/ 218438 w 230090"/>
                  <a:gd name="connsiteY11" fmla="*/ 22699 h 61212"/>
                  <a:gd name="connsiteX12" fmla="*/ 197449 w 230090"/>
                  <a:gd name="connsiteY12" fmla="*/ 22699 h 61212"/>
                  <a:gd name="connsiteX13" fmla="*/ 195501 w 230090"/>
                  <a:gd name="connsiteY13" fmla="*/ 20871 h 61212"/>
                  <a:gd name="connsiteX14" fmla="*/ 195501 w 230090"/>
                  <a:gd name="connsiteY14" fmla="*/ 2152 h 61212"/>
                  <a:gd name="connsiteX15" fmla="*/ 195718 w 230090"/>
                  <a:gd name="connsiteY15" fmla="*/ 430 h 61212"/>
                  <a:gd name="connsiteX16" fmla="*/ 197124 w 230090"/>
                  <a:gd name="connsiteY16" fmla="*/ 0 h 61212"/>
                  <a:gd name="connsiteX17" fmla="*/ 204373 w 230090"/>
                  <a:gd name="connsiteY17" fmla="*/ 0 h 61212"/>
                  <a:gd name="connsiteX18" fmla="*/ 205996 w 230090"/>
                  <a:gd name="connsiteY18" fmla="*/ 1614 h 61212"/>
                  <a:gd name="connsiteX19" fmla="*/ 205996 w 230090"/>
                  <a:gd name="connsiteY19" fmla="*/ 14738 h 61212"/>
                  <a:gd name="connsiteX20" fmla="*/ 225687 w 230090"/>
                  <a:gd name="connsiteY20" fmla="*/ 14738 h 61212"/>
                  <a:gd name="connsiteX21" fmla="*/ 190633 w 230090"/>
                  <a:gd name="connsiteY21" fmla="*/ 36577 h 61212"/>
                  <a:gd name="connsiteX22" fmla="*/ 188902 w 230090"/>
                  <a:gd name="connsiteY22" fmla="*/ 39159 h 61212"/>
                  <a:gd name="connsiteX23" fmla="*/ 181545 w 230090"/>
                  <a:gd name="connsiteY23" fmla="*/ 42924 h 61212"/>
                  <a:gd name="connsiteX24" fmla="*/ 180895 w 230090"/>
                  <a:gd name="connsiteY24" fmla="*/ 43032 h 61212"/>
                  <a:gd name="connsiteX25" fmla="*/ 179705 w 230090"/>
                  <a:gd name="connsiteY25" fmla="*/ 41741 h 61212"/>
                  <a:gd name="connsiteX26" fmla="*/ 179705 w 230090"/>
                  <a:gd name="connsiteY26" fmla="*/ 16567 h 61212"/>
                  <a:gd name="connsiteX27" fmla="*/ 180030 w 230090"/>
                  <a:gd name="connsiteY27" fmla="*/ 15061 h 61212"/>
                  <a:gd name="connsiteX28" fmla="*/ 181653 w 230090"/>
                  <a:gd name="connsiteY28" fmla="*/ 14738 h 61212"/>
                  <a:gd name="connsiteX29" fmla="*/ 188902 w 230090"/>
                  <a:gd name="connsiteY29" fmla="*/ 14738 h 61212"/>
                  <a:gd name="connsiteX30" fmla="*/ 190524 w 230090"/>
                  <a:gd name="connsiteY30" fmla="*/ 16245 h 61212"/>
                  <a:gd name="connsiteX31" fmla="*/ 190524 w 230090"/>
                  <a:gd name="connsiteY31" fmla="*/ 36577 h 61212"/>
                  <a:gd name="connsiteX32" fmla="*/ 170725 w 230090"/>
                  <a:gd name="connsiteY32" fmla="*/ 14738 h 61212"/>
                  <a:gd name="connsiteX33" fmla="*/ 172348 w 230090"/>
                  <a:gd name="connsiteY33" fmla="*/ 17213 h 61212"/>
                  <a:gd name="connsiteX34" fmla="*/ 170834 w 230090"/>
                  <a:gd name="connsiteY34" fmla="*/ 35717 h 61212"/>
                  <a:gd name="connsiteX35" fmla="*/ 163801 w 230090"/>
                  <a:gd name="connsiteY35" fmla="*/ 54220 h 61212"/>
                  <a:gd name="connsiteX36" fmla="*/ 147248 w 230090"/>
                  <a:gd name="connsiteY36" fmla="*/ 61105 h 61212"/>
                  <a:gd name="connsiteX37" fmla="*/ 125393 w 230090"/>
                  <a:gd name="connsiteY37" fmla="*/ 36470 h 61212"/>
                  <a:gd name="connsiteX38" fmla="*/ 123987 w 230090"/>
                  <a:gd name="connsiteY38" fmla="*/ 16675 h 61212"/>
                  <a:gd name="connsiteX39" fmla="*/ 125718 w 230090"/>
                  <a:gd name="connsiteY39" fmla="*/ 14738 h 61212"/>
                  <a:gd name="connsiteX40" fmla="*/ 133075 w 230090"/>
                  <a:gd name="connsiteY40" fmla="*/ 14738 h 61212"/>
                  <a:gd name="connsiteX41" fmla="*/ 134914 w 230090"/>
                  <a:gd name="connsiteY41" fmla="*/ 16460 h 61212"/>
                  <a:gd name="connsiteX42" fmla="*/ 135888 w 230090"/>
                  <a:gd name="connsiteY42" fmla="*/ 35932 h 61212"/>
                  <a:gd name="connsiteX43" fmla="*/ 136645 w 230090"/>
                  <a:gd name="connsiteY43" fmla="*/ 42064 h 61212"/>
                  <a:gd name="connsiteX44" fmla="*/ 141622 w 230090"/>
                  <a:gd name="connsiteY44" fmla="*/ 36254 h 61212"/>
                  <a:gd name="connsiteX45" fmla="*/ 142920 w 230090"/>
                  <a:gd name="connsiteY45" fmla="*/ 27003 h 61212"/>
                  <a:gd name="connsiteX46" fmla="*/ 142920 w 230090"/>
                  <a:gd name="connsiteY46" fmla="*/ 16782 h 61212"/>
                  <a:gd name="connsiteX47" fmla="*/ 145084 w 230090"/>
                  <a:gd name="connsiteY47" fmla="*/ 14738 h 61212"/>
                  <a:gd name="connsiteX48" fmla="*/ 150926 w 230090"/>
                  <a:gd name="connsiteY48" fmla="*/ 14738 h 61212"/>
                  <a:gd name="connsiteX49" fmla="*/ 153090 w 230090"/>
                  <a:gd name="connsiteY49" fmla="*/ 16782 h 61212"/>
                  <a:gd name="connsiteX50" fmla="*/ 153090 w 230090"/>
                  <a:gd name="connsiteY50" fmla="*/ 25819 h 61212"/>
                  <a:gd name="connsiteX51" fmla="*/ 148979 w 230090"/>
                  <a:gd name="connsiteY51" fmla="*/ 39159 h 61212"/>
                  <a:gd name="connsiteX52" fmla="*/ 137619 w 230090"/>
                  <a:gd name="connsiteY52" fmla="*/ 46905 h 61212"/>
                  <a:gd name="connsiteX53" fmla="*/ 140973 w 230090"/>
                  <a:gd name="connsiteY53" fmla="*/ 51746 h 61212"/>
                  <a:gd name="connsiteX54" fmla="*/ 147248 w 230090"/>
                  <a:gd name="connsiteY54" fmla="*/ 53575 h 61212"/>
                  <a:gd name="connsiteX55" fmla="*/ 156228 w 230090"/>
                  <a:gd name="connsiteY55" fmla="*/ 49487 h 61212"/>
                  <a:gd name="connsiteX56" fmla="*/ 160447 w 230090"/>
                  <a:gd name="connsiteY56" fmla="*/ 36577 h 61212"/>
                  <a:gd name="connsiteX57" fmla="*/ 161529 w 230090"/>
                  <a:gd name="connsiteY57" fmla="*/ 16245 h 61212"/>
                  <a:gd name="connsiteX58" fmla="*/ 163477 w 230090"/>
                  <a:gd name="connsiteY58" fmla="*/ 14523 h 61212"/>
                  <a:gd name="connsiteX59" fmla="*/ 170617 w 230090"/>
                  <a:gd name="connsiteY59" fmla="*/ 14523 h 61212"/>
                  <a:gd name="connsiteX60" fmla="*/ 117063 w 230090"/>
                  <a:gd name="connsiteY60" fmla="*/ 58739 h 61212"/>
                  <a:gd name="connsiteX61" fmla="*/ 115873 w 230090"/>
                  <a:gd name="connsiteY61" fmla="*/ 60030 h 61212"/>
                  <a:gd name="connsiteX62" fmla="*/ 107326 w 230090"/>
                  <a:gd name="connsiteY62" fmla="*/ 60030 h 61212"/>
                  <a:gd name="connsiteX63" fmla="*/ 106135 w 230090"/>
                  <a:gd name="connsiteY63" fmla="*/ 58739 h 61212"/>
                  <a:gd name="connsiteX64" fmla="*/ 106135 w 230090"/>
                  <a:gd name="connsiteY64" fmla="*/ 30553 h 61212"/>
                  <a:gd name="connsiteX65" fmla="*/ 97156 w 230090"/>
                  <a:gd name="connsiteY65" fmla="*/ 21301 h 61212"/>
                  <a:gd name="connsiteX66" fmla="*/ 87959 w 230090"/>
                  <a:gd name="connsiteY66" fmla="*/ 23452 h 61212"/>
                  <a:gd name="connsiteX67" fmla="*/ 86120 w 230090"/>
                  <a:gd name="connsiteY67" fmla="*/ 23130 h 61212"/>
                  <a:gd name="connsiteX68" fmla="*/ 84173 w 230090"/>
                  <a:gd name="connsiteY68" fmla="*/ 18719 h 61212"/>
                  <a:gd name="connsiteX69" fmla="*/ 83956 w 230090"/>
                  <a:gd name="connsiteY69" fmla="*/ 17536 h 61212"/>
                  <a:gd name="connsiteX70" fmla="*/ 84930 w 230090"/>
                  <a:gd name="connsiteY70" fmla="*/ 16782 h 61212"/>
                  <a:gd name="connsiteX71" fmla="*/ 99103 w 230090"/>
                  <a:gd name="connsiteY71" fmla="*/ 13985 h 61212"/>
                  <a:gd name="connsiteX72" fmla="*/ 116955 w 230090"/>
                  <a:gd name="connsiteY72" fmla="*/ 31091 h 61212"/>
                  <a:gd name="connsiteX73" fmla="*/ 116955 w 230090"/>
                  <a:gd name="connsiteY73" fmla="*/ 58846 h 61212"/>
                  <a:gd name="connsiteX74" fmla="*/ 80386 w 230090"/>
                  <a:gd name="connsiteY74" fmla="*/ 57770 h 61212"/>
                  <a:gd name="connsiteX75" fmla="*/ 80819 w 230090"/>
                  <a:gd name="connsiteY75" fmla="*/ 59061 h 61212"/>
                  <a:gd name="connsiteX76" fmla="*/ 79953 w 230090"/>
                  <a:gd name="connsiteY76" fmla="*/ 60030 h 61212"/>
                  <a:gd name="connsiteX77" fmla="*/ 71298 w 230090"/>
                  <a:gd name="connsiteY77" fmla="*/ 60030 h 61212"/>
                  <a:gd name="connsiteX78" fmla="*/ 68918 w 230090"/>
                  <a:gd name="connsiteY78" fmla="*/ 58846 h 61212"/>
                  <a:gd name="connsiteX79" fmla="*/ 54528 w 230090"/>
                  <a:gd name="connsiteY79" fmla="*/ 36792 h 61212"/>
                  <a:gd name="connsiteX80" fmla="*/ 53014 w 230090"/>
                  <a:gd name="connsiteY80" fmla="*/ 41418 h 61212"/>
                  <a:gd name="connsiteX81" fmla="*/ 51066 w 230090"/>
                  <a:gd name="connsiteY81" fmla="*/ 58631 h 61212"/>
                  <a:gd name="connsiteX82" fmla="*/ 50525 w 230090"/>
                  <a:gd name="connsiteY82" fmla="*/ 59922 h 61212"/>
                  <a:gd name="connsiteX83" fmla="*/ 49227 w 230090"/>
                  <a:gd name="connsiteY83" fmla="*/ 60245 h 61212"/>
                  <a:gd name="connsiteX84" fmla="*/ 41870 w 230090"/>
                  <a:gd name="connsiteY84" fmla="*/ 60245 h 61212"/>
                  <a:gd name="connsiteX85" fmla="*/ 40680 w 230090"/>
                  <a:gd name="connsiteY85" fmla="*/ 58631 h 61212"/>
                  <a:gd name="connsiteX86" fmla="*/ 42627 w 230090"/>
                  <a:gd name="connsiteY86" fmla="*/ 43462 h 61212"/>
                  <a:gd name="connsiteX87" fmla="*/ 50309 w 230090"/>
                  <a:gd name="connsiteY87" fmla="*/ 31844 h 61212"/>
                  <a:gd name="connsiteX88" fmla="*/ 40572 w 230090"/>
                  <a:gd name="connsiteY88" fmla="*/ 17320 h 61212"/>
                  <a:gd name="connsiteX89" fmla="*/ 40247 w 230090"/>
                  <a:gd name="connsiteY89" fmla="*/ 16029 h 61212"/>
                  <a:gd name="connsiteX90" fmla="*/ 41221 w 230090"/>
                  <a:gd name="connsiteY90" fmla="*/ 14954 h 61212"/>
                  <a:gd name="connsiteX91" fmla="*/ 49551 w 230090"/>
                  <a:gd name="connsiteY91" fmla="*/ 14954 h 61212"/>
                  <a:gd name="connsiteX92" fmla="*/ 52040 w 230090"/>
                  <a:gd name="connsiteY92" fmla="*/ 16137 h 61212"/>
                  <a:gd name="connsiteX93" fmla="*/ 64915 w 230090"/>
                  <a:gd name="connsiteY93" fmla="*/ 35071 h 61212"/>
                  <a:gd name="connsiteX94" fmla="*/ 66537 w 230090"/>
                  <a:gd name="connsiteY94" fmla="*/ 30983 h 61212"/>
                  <a:gd name="connsiteX95" fmla="*/ 68052 w 230090"/>
                  <a:gd name="connsiteY95" fmla="*/ 16352 h 61212"/>
                  <a:gd name="connsiteX96" fmla="*/ 69783 w 230090"/>
                  <a:gd name="connsiteY96" fmla="*/ 14954 h 61212"/>
                  <a:gd name="connsiteX97" fmla="*/ 77140 w 230090"/>
                  <a:gd name="connsiteY97" fmla="*/ 14954 h 61212"/>
                  <a:gd name="connsiteX98" fmla="*/ 78547 w 230090"/>
                  <a:gd name="connsiteY98" fmla="*/ 16890 h 61212"/>
                  <a:gd name="connsiteX99" fmla="*/ 77140 w 230090"/>
                  <a:gd name="connsiteY99" fmla="*/ 28294 h 61212"/>
                  <a:gd name="connsiteX100" fmla="*/ 68269 w 230090"/>
                  <a:gd name="connsiteY100" fmla="*/ 40235 h 61212"/>
                  <a:gd name="connsiteX101" fmla="*/ 80170 w 230090"/>
                  <a:gd name="connsiteY101" fmla="*/ 57986 h 61212"/>
                  <a:gd name="connsiteX102" fmla="*/ 30293 w 230090"/>
                  <a:gd name="connsiteY102" fmla="*/ 14738 h 61212"/>
                  <a:gd name="connsiteX103" fmla="*/ 34513 w 230090"/>
                  <a:gd name="connsiteY103" fmla="*/ 19580 h 61212"/>
                  <a:gd name="connsiteX104" fmla="*/ 31916 w 230090"/>
                  <a:gd name="connsiteY104" fmla="*/ 40665 h 61212"/>
                  <a:gd name="connsiteX105" fmla="*/ 25858 w 230090"/>
                  <a:gd name="connsiteY105" fmla="*/ 54328 h 61212"/>
                  <a:gd name="connsiteX106" fmla="*/ 10495 w 230090"/>
                  <a:gd name="connsiteY106" fmla="*/ 61213 h 61212"/>
                  <a:gd name="connsiteX107" fmla="*/ 8980 w 230090"/>
                  <a:gd name="connsiteY107" fmla="*/ 61105 h 61212"/>
                  <a:gd name="connsiteX108" fmla="*/ 8439 w 230090"/>
                  <a:gd name="connsiteY108" fmla="*/ 59922 h 61212"/>
                  <a:gd name="connsiteX109" fmla="*/ 7682 w 230090"/>
                  <a:gd name="connsiteY109" fmla="*/ 55511 h 61212"/>
                  <a:gd name="connsiteX110" fmla="*/ 7682 w 230090"/>
                  <a:gd name="connsiteY110" fmla="*/ 54005 h 61212"/>
                  <a:gd name="connsiteX111" fmla="*/ 8980 w 230090"/>
                  <a:gd name="connsiteY111" fmla="*/ 53575 h 61212"/>
                  <a:gd name="connsiteX112" fmla="*/ 20881 w 230090"/>
                  <a:gd name="connsiteY112" fmla="*/ 42494 h 61212"/>
                  <a:gd name="connsiteX113" fmla="*/ 22936 w 230090"/>
                  <a:gd name="connsiteY113" fmla="*/ 22699 h 61212"/>
                  <a:gd name="connsiteX114" fmla="*/ 1947 w 230090"/>
                  <a:gd name="connsiteY114" fmla="*/ 22699 h 61212"/>
                  <a:gd name="connsiteX115" fmla="*/ 0 w 230090"/>
                  <a:gd name="connsiteY115" fmla="*/ 20871 h 61212"/>
                  <a:gd name="connsiteX116" fmla="*/ 0 w 230090"/>
                  <a:gd name="connsiteY116" fmla="*/ 2152 h 61212"/>
                  <a:gd name="connsiteX117" fmla="*/ 216 w 230090"/>
                  <a:gd name="connsiteY117" fmla="*/ 430 h 61212"/>
                  <a:gd name="connsiteX118" fmla="*/ 1623 w 230090"/>
                  <a:gd name="connsiteY118" fmla="*/ 0 h 61212"/>
                  <a:gd name="connsiteX119" fmla="*/ 8872 w 230090"/>
                  <a:gd name="connsiteY119" fmla="*/ 0 h 61212"/>
                  <a:gd name="connsiteX120" fmla="*/ 10495 w 230090"/>
                  <a:gd name="connsiteY120" fmla="*/ 1614 h 61212"/>
                  <a:gd name="connsiteX121" fmla="*/ 10495 w 230090"/>
                  <a:gd name="connsiteY121" fmla="*/ 14738 h 61212"/>
                  <a:gd name="connsiteX122" fmla="*/ 30185 w 230090"/>
                  <a:gd name="connsiteY122" fmla="*/ 14738 h 61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230090" h="61212">
                    <a:moveTo>
                      <a:pt x="225795" y="14738"/>
                    </a:moveTo>
                    <a:cubicBezTo>
                      <a:pt x="229040" y="14738"/>
                      <a:pt x="230447" y="16352"/>
                      <a:pt x="230014" y="19580"/>
                    </a:cubicBezTo>
                    <a:lnTo>
                      <a:pt x="227418" y="40665"/>
                    </a:lnTo>
                    <a:cubicBezTo>
                      <a:pt x="226660" y="46152"/>
                      <a:pt x="224713" y="50670"/>
                      <a:pt x="221359" y="54328"/>
                    </a:cubicBezTo>
                    <a:cubicBezTo>
                      <a:pt x="217572" y="58416"/>
                      <a:pt x="212487" y="60675"/>
                      <a:pt x="205996" y="61213"/>
                    </a:cubicBezTo>
                    <a:cubicBezTo>
                      <a:pt x="205238" y="61213"/>
                      <a:pt x="204697" y="61213"/>
                      <a:pt x="204481" y="61105"/>
                    </a:cubicBezTo>
                    <a:cubicBezTo>
                      <a:pt x="204265" y="60998"/>
                      <a:pt x="204048" y="60567"/>
                      <a:pt x="203940" y="59922"/>
                    </a:cubicBezTo>
                    <a:lnTo>
                      <a:pt x="203183" y="55511"/>
                    </a:lnTo>
                    <a:cubicBezTo>
                      <a:pt x="203183" y="54758"/>
                      <a:pt x="203183" y="54328"/>
                      <a:pt x="203183" y="54005"/>
                    </a:cubicBezTo>
                    <a:cubicBezTo>
                      <a:pt x="203291" y="53790"/>
                      <a:pt x="203724" y="53575"/>
                      <a:pt x="204481" y="53575"/>
                    </a:cubicBezTo>
                    <a:cubicBezTo>
                      <a:pt x="211730" y="52822"/>
                      <a:pt x="215625" y="49164"/>
                      <a:pt x="216382" y="42494"/>
                    </a:cubicBezTo>
                    <a:lnTo>
                      <a:pt x="218438" y="22699"/>
                    </a:lnTo>
                    <a:lnTo>
                      <a:pt x="197449" y="22699"/>
                    </a:lnTo>
                    <a:cubicBezTo>
                      <a:pt x="196150" y="22699"/>
                      <a:pt x="195501" y="22054"/>
                      <a:pt x="195501" y="20871"/>
                    </a:cubicBezTo>
                    <a:lnTo>
                      <a:pt x="195501" y="2152"/>
                    </a:lnTo>
                    <a:cubicBezTo>
                      <a:pt x="195501" y="1291"/>
                      <a:pt x="195501" y="753"/>
                      <a:pt x="195718" y="430"/>
                    </a:cubicBezTo>
                    <a:cubicBezTo>
                      <a:pt x="195934" y="215"/>
                      <a:pt x="196367" y="0"/>
                      <a:pt x="197124" y="0"/>
                    </a:cubicBezTo>
                    <a:lnTo>
                      <a:pt x="204373" y="0"/>
                    </a:lnTo>
                    <a:cubicBezTo>
                      <a:pt x="205455" y="0"/>
                      <a:pt x="205996" y="538"/>
                      <a:pt x="205996" y="1614"/>
                    </a:cubicBezTo>
                    <a:lnTo>
                      <a:pt x="205996" y="14738"/>
                    </a:lnTo>
                    <a:lnTo>
                      <a:pt x="225687" y="14738"/>
                    </a:lnTo>
                    <a:close/>
                    <a:moveTo>
                      <a:pt x="190633" y="36577"/>
                    </a:moveTo>
                    <a:cubicBezTo>
                      <a:pt x="190633" y="37761"/>
                      <a:pt x="190092" y="38621"/>
                      <a:pt x="188902" y="39159"/>
                    </a:cubicBezTo>
                    <a:lnTo>
                      <a:pt x="181545" y="42924"/>
                    </a:lnTo>
                    <a:cubicBezTo>
                      <a:pt x="181545" y="42924"/>
                      <a:pt x="181112" y="43032"/>
                      <a:pt x="180895" y="43032"/>
                    </a:cubicBezTo>
                    <a:cubicBezTo>
                      <a:pt x="180138" y="43032"/>
                      <a:pt x="179705" y="42602"/>
                      <a:pt x="179705" y="41741"/>
                    </a:cubicBezTo>
                    <a:lnTo>
                      <a:pt x="179705" y="16567"/>
                    </a:lnTo>
                    <a:cubicBezTo>
                      <a:pt x="179705" y="15814"/>
                      <a:pt x="179705" y="15276"/>
                      <a:pt x="180030" y="15061"/>
                    </a:cubicBezTo>
                    <a:cubicBezTo>
                      <a:pt x="180246" y="14846"/>
                      <a:pt x="180787" y="14738"/>
                      <a:pt x="181653" y="14738"/>
                    </a:cubicBezTo>
                    <a:lnTo>
                      <a:pt x="188902" y="14738"/>
                    </a:lnTo>
                    <a:cubicBezTo>
                      <a:pt x="189983" y="14738"/>
                      <a:pt x="190524" y="15276"/>
                      <a:pt x="190524" y="16245"/>
                    </a:cubicBezTo>
                    <a:lnTo>
                      <a:pt x="190524" y="36577"/>
                    </a:lnTo>
                    <a:close/>
                    <a:moveTo>
                      <a:pt x="170725" y="14738"/>
                    </a:moveTo>
                    <a:cubicBezTo>
                      <a:pt x="171916" y="14738"/>
                      <a:pt x="172457" y="15599"/>
                      <a:pt x="172348" y="17213"/>
                    </a:cubicBezTo>
                    <a:lnTo>
                      <a:pt x="170834" y="35717"/>
                    </a:lnTo>
                    <a:cubicBezTo>
                      <a:pt x="170185" y="43570"/>
                      <a:pt x="167912" y="49702"/>
                      <a:pt x="163801" y="54220"/>
                    </a:cubicBezTo>
                    <a:cubicBezTo>
                      <a:pt x="159690" y="58846"/>
                      <a:pt x="154172" y="61105"/>
                      <a:pt x="147248" y="61105"/>
                    </a:cubicBezTo>
                    <a:cubicBezTo>
                      <a:pt x="133832" y="61105"/>
                      <a:pt x="126584" y="52929"/>
                      <a:pt x="125393" y="36470"/>
                    </a:cubicBezTo>
                    <a:lnTo>
                      <a:pt x="123987" y="16675"/>
                    </a:lnTo>
                    <a:cubicBezTo>
                      <a:pt x="123987" y="15384"/>
                      <a:pt x="124420" y="14738"/>
                      <a:pt x="125718" y="14738"/>
                    </a:cubicBezTo>
                    <a:lnTo>
                      <a:pt x="133075" y="14738"/>
                    </a:lnTo>
                    <a:cubicBezTo>
                      <a:pt x="134157" y="14738"/>
                      <a:pt x="134806" y="15276"/>
                      <a:pt x="134914" y="16460"/>
                    </a:cubicBezTo>
                    <a:lnTo>
                      <a:pt x="135888" y="35932"/>
                    </a:lnTo>
                    <a:cubicBezTo>
                      <a:pt x="136104" y="39051"/>
                      <a:pt x="136321" y="41096"/>
                      <a:pt x="136645" y="42064"/>
                    </a:cubicBezTo>
                    <a:cubicBezTo>
                      <a:pt x="139025" y="40665"/>
                      <a:pt x="140648" y="38729"/>
                      <a:pt x="141622" y="36254"/>
                    </a:cubicBezTo>
                    <a:cubicBezTo>
                      <a:pt x="142488" y="34103"/>
                      <a:pt x="142920" y="30983"/>
                      <a:pt x="142920" y="27003"/>
                    </a:cubicBezTo>
                    <a:lnTo>
                      <a:pt x="142920" y="16782"/>
                    </a:lnTo>
                    <a:cubicBezTo>
                      <a:pt x="142920" y="15384"/>
                      <a:pt x="143678" y="14738"/>
                      <a:pt x="145084" y="14738"/>
                    </a:cubicBezTo>
                    <a:lnTo>
                      <a:pt x="150926" y="14738"/>
                    </a:lnTo>
                    <a:cubicBezTo>
                      <a:pt x="152333" y="14738"/>
                      <a:pt x="153090" y="15384"/>
                      <a:pt x="153090" y="16782"/>
                    </a:cubicBezTo>
                    <a:lnTo>
                      <a:pt x="153090" y="25819"/>
                    </a:lnTo>
                    <a:cubicBezTo>
                      <a:pt x="153090" y="31091"/>
                      <a:pt x="151684" y="35609"/>
                      <a:pt x="148979" y="39159"/>
                    </a:cubicBezTo>
                    <a:cubicBezTo>
                      <a:pt x="146274" y="42709"/>
                      <a:pt x="142488" y="45291"/>
                      <a:pt x="137619" y="46905"/>
                    </a:cubicBezTo>
                    <a:cubicBezTo>
                      <a:pt x="138160" y="48949"/>
                      <a:pt x="139242" y="50563"/>
                      <a:pt x="140973" y="51746"/>
                    </a:cubicBezTo>
                    <a:cubicBezTo>
                      <a:pt x="142704" y="52929"/>
                      <a:pt x="144868" y="53575"/>
                      <a:pt x="147248" y="53575"/>
                    </a:cubicBezTo>
                    <a:cubicBezTo>
                      <a:pt x="150926" y="53575"/>
                      <a:pt x="153956" y="52176"/>
                      <a:pt x="156228" y="49487"/>
                    </a:cubicBezTo>
                    <a:cubicBezTo>
                      <a:pt x="158716" y="46582"/>
                      <a:pt x="160123" y="42279"/>
                      <a:pt x="160447" y="36577"/>
                    </a:cubicBezTo>
                    <a:lnTo>
                      <a:pt x="161529" y="16245"/>
                    </a:lnTo>
                    <a:cubicBezTo>
                      <a:pt x="161529" y="15169"/>
                      <a:pt x="162287" y="14523"/>
                      <a:pt x="163477" y="14523"/>
                    </a:cubicBezTo>
                    <a:lnTo>
                      <a:pt x="170617" y="14523"/>
                    </a:lnTo>
                    <a:close/>
                    <a:moveTo>
                      <a:pt x="117063" y="58739"/>
                    </a:moveTo>
                    <a:cubicBezTo>
                      <a:pt x="117063" y="59599"/>
                      <a:pt x="116630" y="60030"/>
                      <a:pt x="115873" y="60030"/>
                    </a:cubicBezTo>
                    <a:lnTo>
                      <a:pt x="107326" y="60030"/>
                    </a:lnTo>
                    <a:cubicBezTo>
                      <a:pt x="106568" y="60030"/>
                      <a:pt x="106135" y="59599"/>
                      <a:pt x="106135" y="58739"/>
                    </a:cubicBezTo>
                    <a:lnTo>
                      <a:pt x="106135" y="30553"/>
                    </a:lnTo>
                    <a:cubicBezTo>
                      <a:pt x="106135" y="24421"/>
                      <a:pt x="103106" y="21301"/>
                      <a:pt x="97156" y="21301"/>
                    </a:cubicBezTo>
                    <a:cubicBezTo>
                      <a:pt x="94126" y="21301"/>
                      <a:pt x="91097" y="22054"/>
                      <a:pt x="87959" y="23452"/>
                    </a:cubicBezTo>
                    <a:cubicBezTo>
                      <a:pt x="87094" y="23883"/>
                      <a:pt x="86445" y="23775"/>
                      <a:pt x="86120" y="23130"/>
                    </a:cubicBezTo>
                    <a:lnTo>
                      <a:pt x="84173" y="18719"/>
                    </a:lnTo>
                    <a:cubicBezTo>
                      <a:pt x="83956" y="18181"/>
                      <a:pt x="83848" y="17751"/>
                      <a:pt x="83956" y="17536"/>
                    </a:cubicBezTo>
                    <a:cubicBezTo>
                      <a:pt x="83956" y="17320"/>
                      <a:pt x="84389" y="17105"/>
                      <a:pt x="84930" y="16782"/>
                    </a:cubicBezTo>
                    <a:cubicBezTo>
                      <a:pt x="88176" y="14846"/>
                      <a:pt x="92936" y="13985"/>
                      <a:pt x="99103" y="13985"/>
                    </a:cubicBezTo>
                    <a:cubicBezTo>
                      <a:pt x="111004" y="13985"/>
                      <a:pt x="116955" y="19687"/>
                      <a:pt x="116955" y="31091"/>
                    </a:cubicBezTo>
                    <a:lnTo>
                      <a:pt x="116955" y="58846"/>
                    </a:lnTo>
                    <a:close/>
                    <a:moveTo>
                      <a:pt x="80386" y="57770"/>
                    </a:moveTo>
                    <a:cubicBezTo>
                      <a:pt x="80386" y="57770"/>
                      <a:pt x="80819" y="58631"/>
                      <a:pt x="80819" y="59061"/>
                    </a:cubicBezTo>
                    <a:cubicBezTo>
                      <a:pt x="80819" y="59707"/>
                      <a:pt x="80494" y="60030"/>
                      <a:pt x="79953" y="60030"/>
                    </a:cubicBezTo>
                    <a:lnTo>
                      <a:pt x="71298" y="60030"/>
                    </a:lnTo>
                    <a:cubicBezTo>
                      <a:pt x="70216" y="60030"/>
                      <a:pt x="69459" y="59599"/>
                      <a:pt x="68918" y="58846"/>
                    </a:cubicBezTo>
                    <a:lnTo>
                      <a:pt x="54528" y="36792"/>
                    </a:lnTo>
                    <a:cubicBezTo>
                      <a:pt x="53771" y="37761"/>
                      <a:pt x="53338" y="39267"/>
                      <a:pt x="53014" y="41418"/>
                    </a:cubicBezTo>
                    <a:lnTo>
                      <a:pt x="51066" y="58631"/>
                    </a:lnTo>
                    <a:cubicBezTo>
                      <a:pt x="51066" y="59277"/>
                      <a:pt x="50850" y="59707"/>
                      <a:pt x="50525" y="59922"/>
                    </a:cubicBezTo>
                    <a:cubicBezTo>
                      <a:pt x="50201" y="60137"/>
                      <a:pt x="49768" y="60245"/>
                      <a:pt x="49227" y="60245"/>
                    </a:cubicBezTo>
                    <a:lnTo>
                      <a:pt x="41870" y="60245"/>
                    </a:lnTo>
                    <a:cubicBezTo>
                      <a:pt x="40896" y="60245"/>
                      <a:pt x="40572" y="59707"/>
                      <a:pt x="40680" y="58631"/>
                    </a:cubicBezTo>
                    <a:lnTo>
                      <a:pt x="42627" y="43462"/>
                    </a:lnTo>
                    <a:cubicBezTo>
                      <a:pt x="43276" y="38944"/>
                      <a:pt x="45873" y="35071"/>
                      <a:pt x="50309" y="31844"/>
                    </a:cubicBezTo>
                    <a:lnTo>
                      <a:pt x="40572" y="17320"/>
                    </a:lnTo>
                    <a:cubicBezTo>
                      <a:pt x="40572" y="17320"/>
                      <a:pt x="40247" y="16460"/>
                      <a:pt x="40247" y="16029"/>
                    </a:cubicBezTo>
                    <a:cubicBezTo>
                      <a:pt x="40247" y="15384"/>
                      <a:pt x="40572" y="14954"/>
                      <a:pt x="41221" y="14954"/>
                    </a:cubicBezTo>
                    <a:lnTo>
                      <a:pt x="49551" y="14954"/>
                    </a:lnTo>
                    <a:cubicBezTo>
                      <a:pt x="50633" y="14954"/>
                      <a:pt x="51391" y="15384"/>
                      <a:pt x="52040" y="16137"/>
                    </a:cubicBezTo>
                    <a:lnTo>
                      <a:pt x="64915" y="35071"/>
                    </a:lnTo>
                    <a:cubicBezTo>
                      <a:pt x="65888" y="34103"/>
                      <a:pt x="66321" y="32704"/>
                      <a:pt x="66537" y="30983"/>
                    </a:cubicBezTo>
                    <a:lnTo>
                      <a:pt x="68052" y="16352"/>
                    </a:lnTo>
                    <a:cubicBezTo>
                      <a:pt x="68052" y="15384"/>
                      <a:pt x="68701" y="14954"/>
                      <a:pt x="69783" y="14954"/>
                    </a:cubicBezTo>
                    <a:lnTo>
                      <a:pt x="77140" y="14954"/>
                    </a:lnTo>
                    <a:cubicBezTo>
                      <a:pt x="78222" y="14954"/>
                      <a:pt x="78655" y="15599"/>
                      <a:pt x="78547" y="16890"/>
                    </a:cubicBezTo>
                    <a:lnTo>
                      <a:pt x="77140" y="28294"/>
                    </a:lnTo>
                    <a:cubicBezTo>
                      <a:pt x="76491" y="33780"/>
                      <a:pt x="73462" y="37761"/>
                      <a:pt x="68269" y="40235"/>
                    </a:cubicBezTo>
                    <a:lnTo>
                      <a:pt x="80170" y="57986"/>
                    </a:lnTo>
                    <a:close/>
                    <a:moveTo>
                      <a:pt x="30293" y="14738"/>
                    </a:moveTo>
                    <a:cubicBezTo>
                      <a:pt x="33539" y="14738"/>
                      <a:pt x="34946" y="16352"/>
                      <a:pt x="34513" y="19580"/>
                    </a:cubicBezTo>
                    <a:lnTo>
                      <a:pt x="31916" y="40665"/>
                    </a:lnTo>
                    <a:cubicBezTo>
                      <a:pt x="31159" y="46152"/>
                      <a:pt x="29212" y="50670"/>
                      <a:pt x="25858" y="54328"/>
                    </a:cubicBezTo>
                    <a:cubicBezTo>
                      <a:pt x="22071" y="58416"/>
                      <a:pt x="16986" y="60675"/>
                      <a:pt x="10495" y="61213"/>
                    </a:cubicBezTo>
                    <a:cubicBezTo>
                      <a:pt x="9737" y="61213"/>
                      <a:pt x="9196" y="61213"/>
                      <a:pt x="8980" y="61105"/>
                    </a:cubicBezTo>
                    <a:cubicBezTo>
                      <a:pt x="8763" y="60998"/>
                      <a:pt x="8547" y="60567"/>
                      <a:pt x="8439" y="59922"/>
                    </a:cubicBezTo>
                    <a:lnTo>
                      <a:pt x="7682" y="55511"/>
                    </a:lnTo>
                    <a:cubicBezTo>
                      <a:pt x="7682" y="54758"/>
                      <a:pt x="7682" y="54328"/>
                      <a:pt x="7682" y="54005"/>
                    </a:cubicBezTo>
                    <a:cubicBezTo>
                      <a:pt x="7790" y="53790"/>
                      <a:pt x="8223" y="53575"/>
                      <a:pt x="8980" y="53575"/>
                    </a:cubicBezTo>
                    <a:cubicBezTo>
                      <a:pt x="16229" y="52822"/>
                      <a:pt x="20124" y="49164"/>
                      <a:pt x="20881" y="42494"/>
                    </a:cubicBezTo>
                    <a:lnTo>
                      <a:pt x="22936" y="22699"/>
                    </a:lnTo>
                    <a:lnTo>
                      <a:pt x="1947" y="22699"/>
                    </a:lnTo>
                    <a:cubicBezTo>
                      <a:pt x="649" y="22699"/>
                      <a:pt x="0" y="22054"/>
                      <a:pt x="0" y="20871"/>
                    </a:cubicBezTo>
                    <a:lnTo>
                      <a:pt x="0" y="2152"/>
                    </a:lnTo>
                    <a:cubicBezTo>
                      <a:pt x="0" y="1291"/>
                      <a:pt x="0" y="753"/>
                      <a:pt x="216" y="430"/>
                    </a:cubicBezTo>
                    <a:cubicBezTo>
                      <a:pt x="433" y="215"/>
                      <a:pt x="866" y="0"/>
                      <a:pt x="1623" y="0"/>
                    </a:cubicBezTo>
                    <a:lnTo>
                      <a:pt x="8872" y="0"/>
                    </a:lnTo>
                    <a:cubicBezTo>
                      <a:pt x="9954" y="0"/>
                      <a:pt x="10495" y="538"/>
                      <a:pt x="10495" y="1614"/>
                    </a:cubicBezTo>
                    <a:lnTo>
                      <a:pt x="10495" y="14738"/>
                    </a:lnTo>
                    <a:lnTo>
                      <a:pt x="30185" y="14738"/>
                    </a:lnTo>
                    <a:close/>
                  </a:path>
                </a:pathLst>
              </a:custGeom>
              <a:solidFill>
                <a:schemeClr val="bg1"/>
              </a:solidFill>
              <a:ln w="107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17435" name="Freeform 17434">
                <a:extLst>
                  <a:ext uri="{FF2B5EF4-FFF2-40B4-BE49-F238E27FC236}">
                    <a16:creationId xmlns:a16="http://schemas.microsoft.com/office/drawing/2014/main" id="{F21E7040-E30F-F306-7CE3-E1C311DA69B0}"/>
                  </a:ext>
                </a:extLst>
              </p:cNvPr>
              <p:cNvSpPr/>
              <p:nvPr/>
            </p:nvSpPr>
            <p:spPr>
              <a:xfrm>
                <a:off x="10893732" y="2290572"/>
                <a:ext cx="551625" cy="226885"/>
              </a:xfrm>
              <a:custGeom>
                <a:avLst/>
                <a:gdLst>
                  <a:gd name="connsiteX0" fmla="*/ 547879 w 551625"/>
                  <a:gd name="connsiteY0" fmla="*/ 81008 h 226885"/>
                  <a:gd name="connsiteX1" fmla="*/ 490538 w 551625"/>
                  <a:gd name="connsiteY1" fmla="*/ 20655 h 226885"/>
                  <a:gd name="connsiteX2" fmla="*/ 433089 w 551625"/>
                  <a:gd name="connsiteY2" fmla="*/ 42602 h 226885"/>
                  <a:gd name="connsiteX3" fmla="*/ 399658 w 551625"/>
                  <a:gd name="connsiteY3" fmla="*/ 18289 h 226885"/>
                  <a:gd name="connsiteX4" fmla="*/ 386999 w 551625"/>
                  <a:gd name="connsiteY4" fmla="*/ 21624 h 226885"/>
                  <a:gd name="connsiteX5" fmla="*/ 378019 w 551625"/>
                  <a:gd name="connsiteY5" fmla="*/ 37653 h 226885"/>
                  <a:gd name="connsiteX6" fmla="*/ 376397 w 551625"/>
                  <a:gd name="connsiteY6" fmla="*/ 42602 h 226885"/>
                  <a:gd name="connsiteX7" fmla="*/ 382347 w 551625"/>
                  <a:gd name="connsiteY7" fmla="*/ 48411 h 226885"/>
                  <a:gd name="connsiteX8" fmla="*/ 394573 w 551625"/>
                  <a:gd name="connsiteY8" fmla="*/ 75844 h 226885"/>
                  <a:gd name="connsiteX9" fmla="*/ 394248 w 551625"/>
                  <a:gd name="connsiteY9" fmla="*/ 82944 h 226885"/>
                  <a:gd name="connsiteX10" fmla="*/ 381698 w 551625"/>
                  <a:gd name="connsiteY10" fmla="*/ 214729 h 226885"/>
                  <a:gd name="connsiteX11" fmla="*/ 387324 w 551625"/>
                  <a:gd name="connsiteY11" fmla="*/ 224519 h 226885"/>
                  <a:gd name="connsiteX12" fmla="*/ 418699 w 551625"/>
                  <a:gd name="connsiteY12" fmla="*/ 224519 h 226885"/>
                  <a:gd name="connsiteX13" fmla="*/ 426814 w 551625"/>
                  <a:gd name="connsiteY13" fmla="*/ 217096 h 226885"/>
                  <a:gd name="connsiteX14" fmla="*/ 441744 w 551625"/>
                  <a:gd name="connsiteY14" fmla="*/ 71756 h 226885"/>
                  <a:gd name="connsiteX15" fmla="*/ 475824 w 551625"/>
                  <a:gd name="connsiteY15" fmla="*/ 56910 h 226885"/>
                  <a:gd name="connsiteX16" fmla="*/ 501249 w 551625"/>
                  <a:gd name="connsiteY16" fmla="*/ 82406 h 226885"/>
                  <a:gd name="connsiteX17" fmla="*/ 505901 w 551625"/>
                  <a:gd name="connsiteY17" fmla="*/ 158680 h 226885"/>
                  <a:gd name="connsiteX18" fmla="*/ 479286 w 551625"/>
                  <a:gd name="connsiteY18" fmla="*/ 192460 h 226885"/>
                  <a:gd name="connsiteX19" fmla="*/ 463599 w 551625"/>
                  <a:gd name="connsiteY19" fmla="*/ 190094 h 226885"/>
                  <a:gd name="connsiteX20" fmla="*/ 456025 w 551625"/>
                  <a:gd name="connsiteY20" fmla="*/ 194504 h 226885"/>
                  <a:gd name="connsiteX21" fmla="*/ 450724 w 551625"/>
                  <a:gd name="connsiteY21" fmla="*/ 214514 h 226885"/>
                  <a:gd name="connsiteX22" fmla="*/ 450399 w 551625"/>
                  <a:gd name="connsiteY22" fmla="*/ 220108 h 226885"/>
                  <a:gd name="connsiteX23" fmla="*/ 454619 w 551625"/>
                  <a:gd name="connsiteY23" fmla="*/ 222905 h 226885"/>
                  <a:gd name="connsiteX24" fmla="*/ 486102 w 551625"/>
                  <a:gd name="connsiteY24" fmla="*/ 226886 h 226885"/>
                  <a:gd name="connsiteX25" fmla="*/ 551450 w 551625"/>
                  <a:gd name="connsiteY25" fmla="*/ 150827 h 226885"/>
                  <a:gd name="connsiteX26" fmla="*/ 547771 w 551625"/>
                  <a:gd name="connsiteY26" fmla="*/ 81008 h 226885"/>
                  <a:gd name="connsiteX27" fmla="*/ 303476 w 551625"/>
                  <a:gd name="connsiteY27" fmla="*/ 136088 h 226885"/>
                  <a:gd name="connsiteX28" fmla="*/ 341235 w 551625"/>
                  <a:gd name="connsiteY28" fmla="*/ 83374 h 226885"/>
                  <a:gd name="connsiteX29" fmla="*/ 347185 w 551625"/>
                  <a:gd name="connsiteY29" fmla="*/ 32919 h 226885"/>
                  <a:gd name="connsiteX30" fmla="*/ 341235 w 551625"/>
                  <a:gd name="connsiteY30" fmla="*/ 24205 h 226885"/>
                  <a:gd name="connsiteX31" fmla="*/ 309643 w 551625"/>
                  <a:gd name="connsiteY31" fmla="*/ 24205 h 226885"/>
                  <a:gd name="connsiteX32" fmla="*/ 302394 w 551625"/>
                  <a:gd name="connsiteY32" fmla="*/ 30445 h 226885"/>
                  <a:gd name="connsiteX33" fmla="*/ 295794 w 551625"/>
                  <a:gd name="connsiteY33" fmla="*/ 95316 h 226885"/>
                  <a:gd name="connsiteX34" fmla="*/ 288870 w 551625"/>
                  <a:gd name="connsiteY34" fmla="*/ 113174 h 226885"/>
                  <a:gd name="connsiteX35" fmla="*/ 234125 w 551625"/>
                  <a:gd name="connsiteY35" fmla="*/ 29477 h 226885"/>
                  <a:gd name="connsiteX36" fmla="*/ 223739 w 551625"/>
                  <a:gd name="connsiteY36" fmla="*/ 24205 h 226885"/>
                  <a:gd name="connsiteX37" fmla="*/ 188361 w 551625"/>
                  <a:gd name="connsiteY37" fmla="*/ 24205 h 226885"/>
                  <a:gd name="connsiteX38" fmla="*/ 184033 w 551625"/>
                  <a:gd name="connsiteY38" fmla="*/ 28831 h 226885"/>
                  <a:gd name="connsiteX39" fmla="*/ 185656 w 551625"/>
                  <a:gd name="connsiteY39" fmla="*/ 34641 h 226885"/>
                  <a:gd name="connsiteX40" fmla="*/ 226985 w 551625"/>
                  <a:gd name="connsiteY40" fmla="*/ 98973 h 226885"/>
                  <a:gd name="connsiteX41" fmla="*/ 194203 w 551625"/>
                  <a:gd name="connsiteY41" fmla="*/ 150397 h 226885"/>
                  <a:gd name="connsiteX42" fmla="*/ 185764 w 551625"/>
                  <a:gd name="connsiteY42" fmla="*/ 217526 h 226885"/>
                  <a:gd name="connsiteX43" fmla="*/ 190741 w 551625"/>
                  <a:gd name="connsiteY43" fmla="*/ 224627 h 226885"/>
                  <a:gd name="connsiteX44" fmla="*/ 222008 w 551625"/>
                  <a:gd name="connsiteY44" fmla="*/ 224627 h 226885"/>
                  <a:gd name="connsiteX45" fmla="*/ 227418 w 551625"/>
                  <a:gd name="connsiteY45" fmla="*/ 223336 h 226885"/>
                  <a:gd name="connsiteX46" fmla="*/ 229581 w 551625"/>
                  <a:gd name="connsiteY46" fmla="*/ 217849 h 226885"/>
                  <a:gd name="connsiteX47" fmla="*/ 237804 w 551625"/>
                  <a:gd name="connsiteY47" fmla="*/ 141898 h 226885"/>
                  <a:gd name="connsiteX48" fmla="*/ 244079 w 551625"/>
                  <a:gd name="connsiteY48" fmla="*/ 121565 h 226885"/>
                  <a:gd name="connsiteX49" fmla="*/ 305423 w 551625"/>
                  <a:gd name="connsiteY49" fmla="*/ 219140 h 226885"/>
                  <a:gd name="connsiteX50" fmla="*/ 315485 w 551625"/>
                  <a:gd name="connsiteY50" fmla="*/ 224627 h 226885"/>
                  <a:gd name="connsiteX51" fmla="*/ 352270 w 551625"/>
                  <a:gd name="connsiteY51" fmla="*/ 224627 h 226885"/>
                  <a:gd name="connsiteX52" fmla="*/ 356165 w 551625"/>
                  <a:gd name="connsiteY52" fmla="*/ 220539 h 226885"/>
                  <a:gd name="connsiteX53" fmla="*/ 354217 w 551625"/>
                  <a:gd name="connsiteY53" fmla="*/ 214622 h 226885"/>
                  <a:gd name="connsiteX54" fmla="*/ 303584 w 551625"/>
                  <a:gd name="connsiteY54" fmla="*/ 136196 h 226885"/>
                  <a:gd name="connsiteX55" fmla="*/ 111329 w 551625"/>
                  <a:gd name="connsiteY55" fmla="*/ 0 h 226885"/>
                  <a:gd name="connsiteX56" fmla="*/ 83740 w 551625"/>
                  <a:gd name="connsiteY56" fmla="*/ 0 h 226885"/>
                  <a:gd name="connsiteX57" fmla="*/ 77465 w 551625"/>
                  <a:gd name="connsiteY57" fmla="*/ 7746 h 226885"/>
                  <a:gd name="connsiteX58" fmla="*/ 68377 w 551625"/>
                  <a:gd name="connsiteY58" fmla="*/ 72401 h 226885"/>
                  <a:gd name="connsiteX59" fmla="*/ 71731 w 551625"/>
                  <a:gd name="connsiteY59" fmla="*/ 79501 h 226885"/>
                  <a:gd name="connsiteX60" fmla="*/ 85471 w 551625"/>
                  <a:gd name="connsiteY60" fmla="*/ 79501 h 226885"/>
                  <a:gd name="connsiteX61" fmla="*/ 94018 w 551625"/>
                  <a:gd name="connsiteY61" fmla="*/ 73262 h 226885"/>
                  <a:gd name="connsiteX62" fmla="*/ 115332 w 551625"/>
                  <a:gd name="connsiteY62" fmla="*/ 10866 h 226885"/>
                  <a:gd name="connsiteX63" fmla="*/ 111329 w 551625"/>
                  <a:gd name="connsiteY63" fmla="*/ 0 h 226885"/>
                  <a:gd name="connsiteX64" fmla="*/ 163260 w 551625"/>
                  <a:gd name="connsiteY64" fmla="*/ 0 h 226885"/>
                  <a:gd name="connsiteX65" fmla="*/ 135672 w 551625"/>
                  <a:gd name="connsiteY65" fmla="*/ 0 h 226885"/>
                  <a:gd name="connsiteX66" fmla="*/ 129396 w 551625"/>
                  <a:gd name="connsiteY66" fmla="*/ 7746 h 226885"/>
                  <a:gd name="connsiteX67" fmla="*/ 120308 w 551625"/>
                  <a:gd name="connsiteY67" fmla="*/ 72401 h 226885"/>
                  <a:gd name="connsiteX68" fmla="*/ 123554 w 551625"/>
                  <a:gd name="connsiteY68" fmla="*/ 79501 h 226885"/>
                  <a:gd name="connsiteX69" fmla="*/ 137294 w 551625"/>
                  <a:gd name="connsiteY69" fmla="*/ 79501 h 226885"/>
                  <a:gd name="connsiteX70" fmla="*/ 145733 w 551625"/>
                  <a:gd name="connsiteY70" fmla="*/ 73262 h 226885"/>
                  <a:gd name="connsiteX71" fmla="*/ 167155 w 551625"/>
                  <a:gd name="connsiteY71" fmla="*/ 10866 h 226885"/>
                  <a:gd name="connsiteX72" fmla="*/ 163152 w 551625"/>
                  <a:gd name="connsiteY72" fmla="*/ 0 h 226885"/>
                  <a:gd name="connsiteX73" fmla="*/ 46306 w 551625"/>
                  <a:gd name="connsiteY73" fmla="*/ 30875 h 226885"/>
                  <a:gd name="connsiteX74" fmla="*/ 39382 w 551625"/>
                  <a:gd name="connsiteY74" fmla="*/ 24098 h 226885"/>
                  <a:gd name="connsiteX75" fmla="*/ 8439 w 551625"/>
                  <a:gd name="connsiteY75" fmla="*/ 24098 h 226885"/>
                  <a:gd name="connsiteX76" fmla="*/ 1406 w 551625"/>
                  <a:gd name="connsiteY76" fmla="*/ 25712 h 226885"/>
                  <a:gd name="connsiteX77" fmla="*/ 0 w 551625"/>
                  <a:gd name="connsiteY77" fmla="*/ 32489 h 226885"/>
                  <a:gd name="connsiteX78" fmla="*/ 0 w 551625"/>
                  <a:gd name="connsiteY78" fmla="*/ 143942 h 226885"/>
                  <a:gd name="connsiteX79" fmla="*/ 4977 w 551625"/>
                  <a:gd name="connsiteY79" fmla="*/ 149536 h 226885"/>
                  <a:gd name="connsiteX80" fmla="*/ 7898 w 551625"/>
                  <a:gd name="connsiteY80" fmla="*/ 148890 h 226885"/>
                  <a:gd name="connsiteX81" fmla="*/ 39165 w 551625"/>
                  <a:gd name="connsiteY81" fmla="*/ 132323 h 226885"/>
                  <a:gd name="connsiteX82" fmla="*/ 46414 w 551625"/>
                  <a:gd name="connsiteY82" fmla="*/ 120705 h 226885"/>
                  <a:gd name="connsiteX83" fmla="*/ 46414 w 551625"/>
                  <a:gd name="connsiteY83" fmla="*/ 30768 h 226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551625" h="226885">
                    <a:moveTo>
                      <a:pt x="547879" y="81008"/>
                    </a:moveTo>
                    <a:cubicBezTo>
                      <a:pt x="545932" y="40773"/>
                      <a:pt x="526782" y="20655"/>
                      <a:pt x="490538" y="20655"/>
                    </a:cubicBezTo>
                    <a:cubicBezTo>
                      <a:pt x="465979" y="20655"/>
                      <a:pt x="446829" y="27971"/>
                      <a:pt x="433089" y="42602"/>
                    </a:cubicBezTo>
                    <a:cubicBezTo>
                      <a:pt x="425299" y="30445"/>
                      <a:pt x="414155" y="22377"/>
                      <a:pt x="399658" y="18289"/>
                    </a:cubicBezTo>
                    <a:cubicBezTo>
                      <a:pt x="393599" y="16460"/>
                      <a:pt x="389380" y="17536"/>
                      <a:pt x="386999" y="21624"/>
                    </a:cubicBezTo>
                    <a:lnTo>
                      <a:pt x="378019" y="37653"/>
                    </a:lnTo>
                    <a:cubicBezTo>
                      <a:pt x="376938" y="39912"/>
                      <a:pt x="376397" y="41526"/>
                      <a:pt x="376397" y="42602"/>
                    </a:cubicBezTo>
                    <a:cubicBezTo>
                      <a:pt x="376397" y="44000"/>
                      <a:pt x="378344" y="45937"/>
                      <a:pt x="382347" y="48411"/>
                    </a:cubicBezTo>
                    <a:cubicBezTo>
                      <a:pt x="390461" y="53575"/>
                      <a:pt x="394573" y="62719"/>
                      <a:pt x="394573" y="75844"/>
                    </a:cubicBezTo>
                    <a:cubicBezTo>
                      <a:pt x="394573" y="78103"/>
                      <a:pt x="394573" y="80470"/>
                      <a:pt x="394248" y="82944"/>
                    </a:cubicBezTo>
                    <a:lnTo>
                      <a:pt x="381698" y="214729"/>
                    </a:lnTo>
                    <a:cubicBezTo>
                      <a:pt x="381049" y="221184"/>
                      <a:pt x="382888" y="224519"/>
                      <a:pt x="387324" y="224519"/>
                    </a:cubicBezTo>
                    <a:lnTo>
                      <a:pt x="418699" y="224519"/>
                    </a:lnTo>
                    <a:cubicBezTo>
                      <a:pt x="423676" y="224519"/>
                      <a:pt x="426381" y="222045"/>
                      <a:pt x="426814" y="217096"/>
                    </a:cubicBezTo>
                    <a:lnTo>
                      <a:pt x="441744" y="71756"/>
                    </a:lnTo>
                    <a:cubicBezTo>
                      <a:pt x="450940" y="61858"/>
                      <a:pt x="462300" y="56910"/>
                      <a:pt x="475824" y="56910"/>
                    </a:cubicBezTo>
                    <a:cubicBezTo>
                      <a:pt x="491945" y="56910"/>
                      <a:pt x="500384" y="65409"/>
                      <a:pt x="501249" y="82406"/>
                    </a:cubicBezTo>
                    <a:lnTo>
                      <a:pt x="505901" y="158680"/>
                    </a:lnTo>
                    <a:cubicBezTo>
                      <a:pt x="507200" y="181164"/>
                      <a:pt x="498328" y="192460"/>
                      <a:pt x="479286" y="192460"/>
                    </a:cubicBezTo>
                    <a:cubicBezTo>
                      <a:pt x="475067" y="192460"/>
                      <a:pt x="469874" y="191707"/>
                      <a:pt x="463599" y="190094"/>
                    </a:cubicBezTo>
                    <a:cubicBezTo>
                      <a:pt x="459596" y="189233"/>
                      <a:pt x="457107" y="190739"/>
                      <a:pt x="456025" y="194504"/>
                    </a:cubicBezTo>
                    <a:lnTo>
                      <a:pt x="450724" y="214514"/>
                    </a:lnTo>
                    <a:cubicBezTo>
                      <a:pt x="449858" y="217419"/>
                      <a:pt x="449750" y="219248"/>
                      <a:pt x="450399" y="220108"/>
                    </a:cubicBezTo>
                    <a:cubicBezTo>
                      <a:pt x="450832" y="221077"/>
                      <a:pt x="452239" y="222045"/>
                      <a:pt x="454619" y="222905"/>
                    </a:cubicBezTo>
                    <a:cubicBezTo>
                      <a:pt x="461435" y="225595"/>
                      <a:pt x="471929" y="226886"/>
                      <a:pt x="486102" y="226886"/>
                    </a:cubicBezTo>
                    <a:cubicBezTo>
                      <a:pt x="531975" y="226886"/>
                      <a:pt x="553830" y="201497"/>
                      <a:pt x="551450" y="150827"/>
                    </a:cubicBezTo>
                    <a:lnTo>
                      <a:pt x="547771" y="81008"/>
                    </a:lnTo>
                    <a:close/>
                    <a:moveTo>
                      <a:pt x="303476" y="136088"/>
                    </a:moveTo>
                    <a:cubicBezTo>
                      <a:pt x="325763" y="125115"/>
                      <a:pt x="338422" y="107472"/>
                      <a:pt x="341235" y="83374"/>
                    </a:cubicBezTo>
                    <a:lnTo>
                      <a:pt x="347185" y="32919"/>
                    </a:lnTo>
                    <a:cubicBezTo>
                      <a:pt x="347834" y="27110"/>
                      <a:pt x="345887" y="24205"/>
                      <a:pt x="341235" y="24205"/>
                    </a:cubicBezTo>
                    <a:lnTo>
                      <a:pt x="309643" y="24205"/>
                    </a:lnTo>
                    <a:cubicBezTo>
                      <a:pt x="305207" y="24205"/>
                      <a:pt x="302827" y="26249"/>
                      <a:pt x="302394" y="30445"/>
                    </a:cubicBezTo>
                    <a:lnTo>
                      <a:pt x="295794" y="95316"/>
                    </a:lnTo>
                    <a:cubicBezTo>
                      <a:pt x="295145" y="102954"/>
                      <a:pt x="292873" y="108871"/>
                      <a:pt x="288870" y="113174"/>
                    </a:cubicBezTo>
                    <a:lnTo>
                      <a:pt x="234125" y="29477"/>
                    </a:lnTo>
                    <a:cubicBezTo>
                      <a:pt x="231745" y="25927"/>
                      <a:pt x="228283" y="24205"/>
                      <a:pt x="223739" y="24205"/>
                    </a:cubicBezTo>
                    <a:lnTo>
                      <a:pt x="188361" y="24205"/>
                    </a:lnTo>
                    <a:cubicBezTo>
                      <a:pt x="185439" y="24205"/>
                      <a:pt x="184033" y="25712"/>
                      <a:pt x="184033" y="28831"/>
                    </a:cubicBezTo>
                    <a:cubicBezTo>
                      <a:pt x="184033" y="30875"/>
                      <a:pt x="184574" y="32812"/>
                      <a:pt x="185656" y="34641"/>
                    </a:cubicBezTo>
                    <a:lnTo>
                      <a:pt x="226985" y="98973"/>
                    </a:lnTo>
                    <a:cubicBezTo>
                      <a:pt x="207727" y="113174"/>
                      <a:pt x="196800" y="130387"/>
                      <a:pt x="194203" y="150397"/>
                    </a:cubicBezTo>
                    <a:lnTo>
                      <a:pt x="185764" y="217526"/>
                    </a:lnTo>
                    <a:cubicBezTo>
                      <a:pt x="185115" y="222260"/>
                      <a:pt x="186738" y="224627"/>
                      <a:pt x="190741" y="224627"/>
                    </a:cubicBezTo>
                    <a:lnTo>
                      <a:pt x="222008" y="224627"/>
                    </a:lnTo>
                    <a:cubicBezTo>
                      <a:pt x="224388" y="224627"/>
                      <a:pt x="226119" y="224196"/>
                      <a:pt x="227418" y="223336"/>
                    </a:cubicBezTo>
                    <a:cubicBezTo>
                      <a:pt x="228608" y="222475"/>
                      <a:pt x="229365" y="220646"/>
                      <a:pt x="229581" y="217849"/>
                    </a:cubicBezTo>
                    <a:lnTo>
                      <a:pt x="237804" y="141898"/>
                    </a:lnTo>
                    <a:cubicBezTo>
                      <a:pt x="238886" y="132646"/>
                      <a:pt x="240941" y="125868"/>
                      <a:pt x="244079" y="121565"/>
                    </a:cubicBezTo>
                    <a:lnTo>
                      <a:pt x="305423" y="219140"/>
                    </a:lnTo>
                    <a:cubicBezTo>
                      <a:pt x="307587" y="222798"/>
                      <a:pt x="310941" y="224627"/>
                      <a:pt x="315485" y="224627"/>
                    </a:cubicBezTo>
                    <a:lnTo>
                      <a:pt x="352270" y="224627"/>
                    </a:lnTo>
                    <a:cubicBezTo>
                      <a:pt x="354867" y="224627"/>
                      <a:pt x="356165" y="223228"/>
                      <a:pt x="356165" y="220539"/>
                    </a:cubicBezTo>
                    <a:cubicBezTo>
                      <a:pt x="356165" y="218495"/>
                      <a:pt x="355516" y="216558"/>
                      <a:pt x="354217" y="214622"/>
                    </a:cubicBezTo>
                    <a:lnTo>
                      <a:pt x="303584" y="136196"/>
                    </a:lnTo>
                    <a:close/>
                    <a:moveTo>
                      <a:pt x="111329" y="0"/>
                    </a:moveTo>
                    <a:lnTo>
                      <a:pt x="83740" y="0"/>
                    </a:lnTo>
                    <a:cubicBezTo>
                      <a:pt x="80278" y="0"/>
                      <a:pt x="78222" y="2582"/>
                      <a:pt x="77465" y="7746"/>
                    </a:cubicBezTo>
                    <a:lnTo>
                      <a:pt x="68377" y="72401"/>
                    </a:lnTo>
                    <a:cubicBezTo>
                      <a:pt x="67728" y="77135"/>
                      <a:pt x="68810" y="79501"/>
                      <a:pt x="71731" y="79501"/>
                    </a:cubicBezTo>
                    <a:lnTo>
                      <a:pt x="85471" y="79501"/>
                    </a:lnTo>
                    <a:cubicBezTo>
                      <a:pt x="89690" y="79501"/>
                      <a:pt x="92503" y="77457"/>
                      <a:pt x="94018" y="73262"/>
                    </a:cubicBezTo>
                    <a:lnTo>
                      <a:pt x="115332" y="10866"/>
                    </a:lnTo>
                    <a:cubicBezTo>
                      <a:pt x="117820" y="3550"/>
                      <a:pt x="116414" y="0"/>
                      <a:pt x="111329" y="0"/>
                    </a:cubicBezTo>
                    <a:moveTo>
                      <a:pt x="163260" y="0"/>
                    </a:moveTo>
                    <a:lnTo>
                      <a:pt x="135672" y="0"/>
                    </a:lnTo>
                    <a:cubicBezTo>
                      <a:pt x="132101" y="0"/>
                      <a:pt x="130046" y="2582"/>
                      <a:pt x="129396" y="7746"/>
                    </a:cubicBezTo>
                    <a:lnTo>
                      <a:pt x="120308" y="72401"/>
                    </a:lnTo>
                    <a:cubicBezTo>
                      <a:pt x="119659" y="77135"/>
                      <a:pt x="120741" y="79501"/>
                      <a:pt x="123554" y="79501"/>
                    </a:cubicBezTo>
                    <a:lnTo>
                      <a:pt x="137294" y="79501"/>
                    </a:lnTo>
                    <a:cubicBezTo>
                      <a:pt x="141514" y="79501"/>
                      <a:pt x="144327" y="77457"/>
                      <a:pt x="145733" y="73262"/>
                    </a:cubicBezTo>
                    <a:lnTo>
                      <a:pt x="167155" y="10866"/>
                    </a:lnTo>
                    <a:cubicBezTo>
                      <a:pt x="169535" y="3550"/>
                      <a:pt x="168129" y="0"/>
                      <a:pt x="163152" y="0"/>
                    </a:cubicBezTo>
                    <a:moveTo>
                      <a:pt x="46306" y="30875"/>
                    </a:moveTo>
                    <a:cubicBezTo>
                      <a:pt x="46306" y="26357"/>
                      <a:pt x="44034" y="24098"/>
                      <a:pt x="39382" y="24098"/>
                    </a:cubicBezTo>
                    <a:lnTo>
                      <a:pt x="8439" y="24098"/>
                    </a:lnTo>
                    <a:cubicBezTo>
                      <a:pt x="4652" y="24098"/>
                      <a:pt x="2380" y="24636"/>
                      <a:pt x="1406" y="25712"/>
                    </a:cubicBezTo>
                    <a:cubicBezTo>
                      <a:pt x="433" y="26787"/>
                      <a:pt x="0" y="29047"/>
                      <a:pt x="0" y="32489"/>
                    </a:cubicBezTo>
                    <a:lnTo>
                      <a:pt x="0" y="143942"/>
                    </a:lnTo>
                    <a:cubicBezTo>
                      <a:pt x="0" y="147707"/>
                      <a:pt x="1623" y="149536"/>
                      <a:pt x="4977" y="149536"/>
                    </a:cubicBezTo>
                    <a:cubicBezTo>
                      <a:pt x="5842" y="149536"/>
                      <a:pt x="6816" y="149321"/>
                      <a:pt x="7898" y="148890"/>
                    </a:cubicBezTo>
                    <a:lnTo>
                      <a:pt x="39165" y="132323"/>
                    </a:lnTo>
                    <a:cubicBezTo>
                      <a:pt x="43926" y="129741"/>
                      <a:pt x="46414" y="125868"/>
                      <a:pt x="46414" y="120705"/>
                    </a:cubicBezTo>
                    <a:lnTo>
                      <a:pt x="46414" y="30768"/>
                    </a:lnTo>
                    <a:close/>
                  </a:path>
                </a:pathLst>
              </a:custGeom>
              <a:solidFill>
                <a:schemeClr val="bg1"/>
              </a:solidFill>
              <a:ln w="107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</p:grpSp>
      </p:grpSp>
      <p:pic>
        <p:nvPicPr>
          <p:cNvPr id="17423" name="Picture 17422" descr="Logo&#10;&#10;Description automatically generated">
            <a:extLst>
              <a:ext uri="{FF2B5EF4-FFF2-40B4-BE49-F238E27FC236}">
                <a16:creationId xmlns:a16="http://schemas.microsoft.com/office/drawing/2014/main" id="{92D076FD-55FB-D526-43B9-A43033693993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623" y="2621299"/>
            <a:ext cx="1457182" cy="669287"/>
          </a:xfrm>
          <a:prstGeom prst="rect">
            <a:avLst/>
          </a:prstGeom>
        </p:spPr>
      </p:pic>
      <p:grpSp>
        <p:nvGrpSpPr>
          <p:cNvPr id="17437" name="Group 17436">
            <a:extLst>
              <a:ext uri="{FF2B5EF4-FFF2-40B4-BE49-F238E27FC236}">
                <a16:creationId xmlns:a16="http://schemas.microsoft.com/office/drawing/2014/main" id="{3F93E4B7-9026-E9DA-23F2-898821918B0C}"/>
              </a:ext>
            </a:extLst>
          </p:cNvPr>
          <p:cNvGrpSpPr/>
          <p:nvPr/>
        </p:nvGrpSpPr>
        <p:grpSpPr>
          <a:xfrm>
            <a:off x="1767120" y="2024160"/>
            <a:ext cx="247943" cy="338554"/>
            <a:chOff x="7088588" y="4074627"/>
            <a:chExt cx="247943" cy="338554"/>
          </a:xfrm>
        </p:grpSpPr>
        <p:sp>
          <p:nvSpPr>
            <p:cNvPr id="17438" name="Oval 17437">
              <a:extLst>
                <a:ext uri="{FF2B5EF4-FFF2-40B4-BE49-F238E27FC236}">
                  <a16:creationId xmlns:a16="http://schemas.microsoft.com/office/drawing/2014/main" id="{52C1FAAF-D428-DFB7-4FC8-0F71AD92CAEC}"/>
                </a:ext>
              </a:extLst>
            </p:cNvPr>
            <p:cNvSpPr/>
            <p:nvPr/>
          </p:nvSpPr>
          <p:spPr>
            <a:xfrm>
              <a:off x="7093819" y="4129238"/>
              <a:ext cx="242712" cy="242712"/>
            </a:xfrm>
            <a:prstGeom prst="ellipse">
              <a:avLst/>
            </a:prstGeom>
            <a:solidFill>
              <a:srgbClr val="24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17439" name="TextBox 17438">
              <a:extLst>
                <a:ext uri="{FF2B5EF4-FFF2-40B4-BE49-F238E27FC236}">
                  <a16:creationId xmlns:a16="http://schemas.microsoft.com/office/drawing/2014/main" id="{C47655FC-610A-FDA5-F8AE-F1C3E25A4E0C}"/>
                </a:ext>
              </a:extLst>
            </p:cNvPr>
            <p:cNvSpPr txBox="1"/>
            <p:nvPr/>
          </p:nvSpPr>
          <p:spPr>
            <a:xfrm>
              <a:off x="7088588" y="4074627"/>
              <a:ext cx="14770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e-IL" sz="160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6</a:t>
              </a:r>
              <a:endParaRPr lang="en-IL" sz="16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3A4F6-5DE9-FEAD-F480-ECC48547E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כותרת 1">
            <a:extLst>
              <a:ext uri="{FF2B5EF4-FFF2-40B4-BE49-F238E27FC236}">
                <a16:creationId xmlns:a16="http://schemas.microsoft.com/office/drawing/2014/main" id="{C45AE203-0021-864E-9C2F-CB603F4E43D7}"/>
              </a:ext>
            </a:extLst>
          </p:cNvPr>
          <p:cNvSpPr txBox="1">
            <a:spLocks/>
          </p:cNvSpPr>
          <p:nvPr/>
        </p:nvSpPr>
        <p:spPr bwMode="auto">
          <a:xfrm>
            <a:off x="5508104" y="303610"/>
            <a:ext cx="338437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he-IL" altLang="en-US" sz="2700" dirty="0">
                <a:solidFill>
                  <a:schemeClr val="bg1"/>
                </a:solidFill>
                <a:latin typeface="Heebo" pitchFamily="2" charset="-79"/>
                <a:ea typeface="+mj-ea"/>
                <a:cs typeface="Heebo" pitchFamily="2" charset="-79"/>
              </a:rPr>
              <a:t>כתבה על פעילות מא"י</a:t>
            </a:r>
          </a:p>
        </p:txBody>
      </p:sp>
      <p:pic>
        <p:nvPicPr>
          <p:cNvPr id="7" name="תמונה 4">
            <a:hlinkClick r:id="rId2"/>
            <a:extLst>
              <a:ext uri="{FF2B5EF4-FFF2-40B4-BE49-F238E27FC236}">
                <a16:creationId xmlns:a16="http://schemas.microsoft.com/office/drawing/2014/main" id="{21FEAA4F-2F2A-8357-C71F-2A32E847A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41" t="23387" r="9269" b="21987"/>
          <a:stretch/>
        </p:blipFill>
        <p:spPr>
          <a:xfrm>
            <a:off x="2130280" y="1347614"/>
            <a:ext cx="4883441" cy="2717483"/>
          </a:xfrm>
          <a:prstGeom prst="rect">
            <a:avLst/>
          </a:prstGeom>
          <a:ln w="57150">
            <a:gradFill>
              <a:gsLst>
                <a:gs pos="0">
                  <a:srgbClr val="83BE4D"/>
                </a:gs>
                <a:gs pos="68000">
                  <a:schemeClr val="accent1">
                    <a:lumMod val="45000"/>
                    <a:lumOff val="55000"/>
                  </a:schemeClr>
                </a:gs>
                <a:gs pos="100000">
                  <a:srgbClr val="892790"/>
                </a:gs>
              </a:gsLst>
              <a:lin ang="5400000" scaled="1"/>
            </a:gradFill>
          </a:ln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D15787E8-CA9A-421D-DA85-B44789F64D44}"/>
              </a:ext>
            </a:extLst>
          </p:cNvPr>
          <p:cNvSpPr/>
          <p:nvPr/>
        </p:nvSpPr>
        <p:spPr>
          <a:xfrm>
            <a:off x="5220073" y="703660"/>
            <a:ext cx="3502446" cy="67890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0">
                  <a:srgbClr val="892790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rgbClr val="83BE4D"/>
                </a:gs>
              </a:gsLst>
              <a:lin ang="10800000" scaled="0"/>
            </a:gra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E601CADE-6EEF-B036-A77C-79E2350E9E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46219" y="2245969"/>
            <a:ext cx="651562" cy="651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842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9E382-3B57-B0E5-914E-50D41F9F7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aphic 16">
            <a:extLst>
              <a:ext uri="{FF2B5EF4-FFF2-40B4-BE49-F238E27FC236}">
                <a16:creationId xmlns:a16="http://schemas.microsoft.com/office/drawing/2014/main" id="{A6763C7A-E59A-2D81-C176-27B2516FD8CA}"/>
              </a:ext>
            </a:extLst>
          </p:cNvPr>
          <p:cNvGrpSpPr/>
          <p:nvPr/>
        </p:nvGrpSpPr>
        <p:grpSpPr>
          <a:xfrm rot="11146100">
            <a:off x="3721647" y="1485593"/>
            <a:ext cx="1980000" cy="1980000"/>
            <a:chOff x="6247310" y="1300126"/>
            <a:chExt cx="1980240" cy="1971659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0020F09-8CDB-FA2C-D861-1810B3B007A0}"/>
                </a:ext>
              </a:extLst>
            </p:cNvPr>
            <p:cNvSpPr/>
            <p:nvPr/>
          </p:nvSpPr>
          <p:spPr>
            <a:xfrm>
              <a:off x="6247310" y="1300126"/>
              <a:ext cx="1980240" cy="1971659"/>
            </a:xfrm>
            <a:custGeom>
              <a:avLst/>
              <a:gdLst>
                <a:gd name="connsiteX0" fmla="*/ 990120 w 1980240"/>
                <a:gd name="connsiteY0" fmla="*/ 1971660 h 1971659"/>
                <a:gd name="connsiteX1" fmla="*/ 1980241 w 1980240"/>
                <a:gd name="connsiteY1" fmla="*/ 985830 h 1971659"/>
                <a:gd name="connsiteX2" fmla="*/ 990120 w 1980240"/>
                <a:gd name="connsiteY2" fmla="*/ 0 h 1971659"/>
                <a:gd name="connsiteX3" fmla="*/ 0 w 1980240"/>
                <a:gd name="connsiteY3" fmla="*/ 985830 h 1971659"/>
                <a:gd name="connsiteX4" fmla="*/ 990120 w 1980240"/>
                <a:gd name="connsiteY4" fmla="*/ 1971660 h 197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0240" h="1971659">
                  <a:moveTo>
                    <a:pt x="990120" y="1971660"/>
                  </a:moveTo>
                  <a:cubicBezTo>
                    <a:pt x="1536973" y="1971660"/>
                    <a:pt x="1980241" y="1530313"/>
                    <a:pt x="1980241" y="985830"/>
                  </a:cubicBezTo>
                  <a:cubicBezTo>
                    <a:pt x="1980241" y="441347"/>
                    <a:pt x="1536973" y="0"/>
                    <a:pt x="990120" y="0"/>
                  </a:cubicBezTo>
                  <a:cubicBezTo>
                    <a:pt x="443268" y="0"/>
                    <a:pt x="0" y="441497"/>
                    <a:pt x="0" y="985830"/>
                  </a:cubicBezTo>
                  <a:cubicBezTo>
                    <a:pt x="0" y="1530163"/>
                    <a:pt x="443268" y="1971660"/>
                    <a:pt x="990120" y="1971660"/>
                  </a:cubicBezTo>
                </a:path>
              </a:pathLst>
            </a:custGeom>
            <a:solidFill>
              <a:schemeClr val="accent2">
                <a:alpha val="85000"/>
              </a:schemeClr>
            </a:solidFill>
            <a:ln w="149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32CDB46-022A-C9D7-4659-9367052B3EC4}"/>
                </a:ext>
              </a:extLst>
            </p:cNvPr>
            <p:cNvSpPr/>
            <p:nvPr/>
          </p:nvSpPr>
          <p:spPr>
            <a:xfrm>
              <a:off x="6367534" y="1447590"/>
              <a:ext cx="1692423" cy="1715388"/>
            </a:xfrm>
            <a:custGeom>
              <a:avLst/>
              <a:gdLst>
                <a:gd name="connsiteX0" fmla="*/ 794045 w 1692423"/>
                <a:gd name="connsiteY0" fmla="*/ 0 h 1715388"/>
                <a:gd name="connsiteX1" fmla="*/ 0 w 1692423"/>
                <a:gd name="connsiteY1" fmla="*/ 850306 h 1715388"/>
                <a:gd name="connsiteX2" fmla="*/ 853557 w 1692423"/>
                <a:gd name="connsiteY2" fmla="*/ 1715389 h 1715388"/>
                <a:gd name="connsiteX3" fmla="*/ 1692424 w 1692423"/>
                <a:gd name="connsiteY3" fmla="*/ 909262 h 1715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2423" h="1715388">
                  <a:moveTo>
                    <a:pt x="794045" y="0"/>
                  </a:moveTo>
                  <a:cubicBezTo>
                    <a:pt x="322595" y="0"/>
                    <a:pt x="0" y="372541"/>
                    <a:pt x="0" y="850306"/>
                  </a:cubicBezTo>
                  <a:cubicBezTo>
                    <a:pt x="0" y="1328072"/>
                    <a:pt x="382107" y="1715389"/>
                    <a:pt x="853557" y="1715389"/>
                  </a:cubicBezTo>
                  <a:cubicBezTo>
                    <a:pt x="1325007" y="1715389"/>
                    <a:pt x="1692424" y="1387028"/>
                    <a:pt x="1692424" y="909262"/>
                  </a:cubicBezTo>
                </a:path>
              </a:pathLst>
            </a:custGeom>
            <a:noFill/>
            <a:ln w="1645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L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85CBD600-27F9-F289-34F9-DB5A1CE7D8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61579" y="1414753"/>
              <a:ext cx="65958" cy="65672"/>
            </a:xfrm>
            <a:custGeom>
              <a:avLst/>
              <a:gdLst>
                <a:gd name="connsiteX0" fmla="*/ 32979 w 65958"/>
                <a:gd name="connsiteY0" fmla="*/ 65672 h 65672"/>
                <a:gd name="connsiteX1" fmla="*/ 65958 w 65958"/>
                <a:gd name="connsiteY1" fmla="*/ 32836 h 65672"/>
                <a:gd name="connsiteX2" fmla="*/ 32979 w 65958"/>
                <a:gd name="connsiteY2" fmla="*/ 0 h 65672"/>
                <a:gd name="connsiteX3" fmla="*/ 0 w 65958"/>
                <a:gd name="connsiteY3" fmla="*/ 32836 h 65672"/>
                <a:gd name="connsiteX4" fmla="*/ 32979 w 65958"/>
                <a:gd name="connsiteY4" fmla="*/ 65672 h 65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58" h="65672">
                  <a:moveTo>
                    <a:pt x="32979" y="65672"/>
                  </a:moveTo>
                  <a:cubicBezTo>
                    <a:pt x="51118" y="65672"/>
                    <a:pt x="65958" y="51045"/>
                    <a:pt x="65958" y="32836"/>
                  </a:cubicBezTo>
                  <a:cubicBezTo>
                    <a:pt x="65958" y="14627"/>
                    <a:pt x="51267" y="0"/>
                    <a:pt x="32979" y="0"/>
                  </a:cubicBezTo>
                  <a:cubicBezTo>
                    <a:pt x="14691" y="0"/>
                    <a:pt x="0" y="14627"/>
                    <a:pt x="0" y="32836"/>
                  </a:cubicBezTo>
                  <a:cubicBezTo>
                    <a:pt x="0" y="51045"/>
                    <a:pt x="14691" y="65672"/>
                    <a:pt x="32979" y="65672"/>
                  </a:cubicBezTo>
                  <a:close/>
                </a:path>
              </a:pathLst>
            </a:custGeom>
            <a:noFill/>
            <a:ln w="1645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212F5B93-E963-87BB-75B8-E4EF0BF134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6978" y="2291179"/>
              <a:ext cx="65958" cy="65672"/>
            </a:xfrm>
            <a:custGeom>
              <a:avLst/>
              <a:gdLst>
                <a:gd name="connsiteX0" fmla="*/ 65958 w 65958"/>
                <a:gd name="connsiteY0" fmla="*/ 32836 h 65672"/>
                <a:gd name="connsiteX1" fmla="*/ 32979 w 65958"/>
                <a:gd name="connsiteY1" fmla="*/ 65672 h 65672"/>
                <a:gd name="connsiteX2" fmla="*/ 0 w 65958"/>
                <a:gd name="connsiteY2" fmla="*/ 32836 h 65672"/>
                <a:gd name="connsiteX3" fmla="*/ 32979 w 65958"/>
                <a:gd name="connsiteY3" fmla="*/ 0 h 65672"/>
                <a:gd name="connsiteX4" fmla="*/ 65958 w 65958"/>
                <a:gd name="connsiteY4" fmla="*/ 32836 h 65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58" h="65672">
                  <a:moveTo>
                    <a:pt x="65958" y="32836"/>
                  </a:moveTo>
                  <a:cubicBezTo>
                    <a:pt x="65958" y="50971"/>
                    <a:pt x="51193" y="65672"/>
                    <a:pt x="32979" y="65672"/>
                  </a:cubicBezTo>
                  <a:cubicBezTo>
                    <a:pt x="14765" y="65672"/>
                    <a:pt x="0" y="50971"/>
                    <a:pt x="0" y="32836"/>
                  </a:cubicBezTo>
                  <a:cubicBezTo>
                    <a:pt x="0" y="14701"/>
                    <a:pt x="14765" y="0"/>
                    <a:pt x="32979" y="0"/>
                  </a:cubicBezTo>
                  <a:cubicBezTo>
                    <a:pt x="51193" y="0"/>
                    <a:pt x="65958" y="14701"/>
                    <a:pt x="65958" y="32836"/>
                  </a:cubicBezTo>
                  <a:close/>
                </a:path>
              </a:pathLst>
            </a:custGeom>
            <a:noFill/>
            <a:ln w="1645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822ED2E-D2DE-7B94-018F-B48AFA55981B}"/>
              </a:ext>
            </a:extLst>
          </p:cNvPr>
          <p:cNvGrpSpPr/>
          <p:nvPr/>
        </p:nvGrpSpPr>
        <p:grpSpPr>
          <a:xfrm>
            <a:off x="6453511" y="1190082"/>
            <a:ext cx="2300155" cy="2180535"/>
            <a:chOff x="6247310" y="1099590"/>
            <a:chExt cx="2300155" cy="2180535"/>
          </a:xfrm>
        </p:grpSpPr>
        <p:grpSp>
          <p:nvGrpSpPr>
            <p:cNvPr id="19" name="Graphic 16">
              <a:extLst>
                <a:ext uri="{FF2B5EF4-FFF2-40B4-BE49-F238E27FC236}">
                  <a16:creationId xmlns:a16="http://schemas.microsoft.com/office/drawing/2014/main" id="{0B090C4F-01E7-4938-91E8-00075FCE0E7D}"/>
                </a:ext>
              </a:extLst>
            </p:cNvPr>
            <p:cNvGrpSpPr/>
            <p:nvPr/>
          </p:nvGrpSpPr>
          <p:grpSpPr>
            <a:xfrm>
              <a:off x="6247310" y="1300125"/>
              <a:ext cx="1980000" cy="1980000"/>
              <a:chOff x="6247310" y="1300126"/>
              <a:chExt cx="1980240" cy="1971659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99FE4FE-CC6A-8571-B62E-18A1A397034B}"/>
                  </a:ext>
                </a:extLst>
              </p:cNvPr>
              <p:cNvSpPr/>
              <p:nvPr/>
            </p:nvSpPr>
            <p:spPr>
              <a:xfrm>
                <a:off x="6247310" y="1300126"/>
                <a:ext cx="1980240" cy="1971659"/>
              </a:xfrm>
              <a:custGeom>
                <a:avLst/>
                <a:gdLst>
                  <a:gd name="connsiteX0" fmla="*/ 990120 w 1980240"/>
                  <a:gd name="connsiteY0" fmla="*/ 1971660 h 1971659"/>
                  <a:gd name="connsiteX1" fmla="*/ 1980241 w 1980240"/>
                  <a:gd name="connsiteY1" fmla="*/ 985830 h 1971659"/>
                  <a:gd name="connsiteX2" fmla="*/ 990120 w 1980240"/>
                  <a:gd name="connsiteY2" fmla="*/ 0 h 1971659"/>
                  <a:gd name="connsiteX3" fmla="*/ 0 w 1980240"/>
                  <a:gd name="connsiteY3" fmla="*/ 985830 h 1971659"/>
                  <a:gd name="connsiteX4" fmla="*/ 990120 w 1980240"/>
                  <a:gd name="connsiteY4" fmla="*/ 1971660 h 197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0240" h="1971659">
                    <a:moveTo>
                      <a:pt x="990120" y="1971660"/>
                    </a:moveTo>
                    <a:cubicBezTo>
                      <a:pt x="1536973" y="1971660"/>
                      <a:pt x="1980241" y="1530313"/>
                      <a:pt x="1980241" y="985830"/>
                    </a:cubicBezTo>
                    <a:cubicBezTo>
                      <a:pt x="1980241" y="441347"/>
                      <a:pt x="1536973" y="0"/>
                      <a:pt x="990120" y="0"/>
                    </a:cubicBezTo>
                    <a:cubicBezTo>
                      <a:pt x="443268" y="0"/>
                      <a:pt x="0" y="441497"/>
                      <a:pt x="0" y="985830"/>
                    </a:cubicBezTo>
                    <a:cubicBezTo>
                      <a:pt x="0" y="1530163"/>
                      <a:pt x="443268" y="1971660"/>
                      <a:pt x="990120" y="1971660"/>
                    </a:cubicBezTo>
                  </a:path>
                </a:pathLst>
              </a:custGeom>
              <a:solidFill>
                <a:srgbClr val="24AEEF">
                  <a:alpha val="75000"/>
                </a:srgbClr>
              </a:solidFill>
              <a:ln w="14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24EED49A-5300-8D82-2E08-12DEC650A8BA}"/>
                  </a:ext>
                </a:extLst>
              </p:cNvPr>
              <p:cNvSpPr/>
              <p:nvPr/>
            </p:nvSpPr>
            <p:spPr>
              <a:xfrm>
                <a:off x="6367534" y="1447590"/>
                <a:ext cx="1692423" cy="1715388"/>
              </a:xfrm>
              <a:custGeom>
                <a:avLst/>
                <a:gdLst>
                  <a:gd name="connsiteX0" fmla="*/ 794045 w 1692423"/>
                  <a:gd name="connsiteY0" fmla="*/ 0 h 1715388"/>
                  <a:gd name="connsiteX1" fmla="*/ 0 w 1692423"/>
                  <a:gd name="connsiteY1" fmla="*/ 850306 h 1715388"/>
                  <a:gd name="connsiteX2" fmla="*/ 853557 w 1692423"/>
                  <a:gd name="connsiteY2" fmla="*/ 1715389 h 1715388"/>
                  <a:gd name="connsiteX3" fmla="*/ 1692424 w 1692423"/>
                  <a:gd name="connsiteY3" fmla="*/ 909262 h 171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2423" h="1715388">
                    <a:moveTo>
                      <a:pt x="794045" y="0"/>
                    </a:moveTo>
                    <a:cubicBezTo>
                      <a:pt x="322595" y="0"/>
                      <a:pt x="0" y="372541"/>
                      <a:pt x="0" y="850306"/>
                    </a:cubicBezTo>
                    <a:cubicBezTo>
                      <a:pt x="0" y="1328072"/>
                      <a:pt x="382107" y="1715389"/>
                      <a:pt x="853557" y="1715389"/>
                    </a:cubicBezTo>
                    <a:cubicBezTo>
                      <a:pt x="1325007" y="1715389"/>
                      <a:pt x="1692424" y="1387028"/>
                      <a:pt x="1692424" y="909262"/>
                    </a:cubicBezTo>
                  </a:path>
                </a:pathLst>
              </a:custGeom>
              <a:noFill/>
              <a:ln w="1645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21AD46E2-C8B9-3176-3E74-F0756A1F58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61579" y="1414753"/>
                <a:ext cx="65958" cy="65672"/>
              </a:xfrm>
              <a:custGeom>
                <a:avLst/>
                <a:gdLst>
                  <a:gd name="connsiteX0" fmla="*/ 32979 w 65958"/>
                  <a:gd name="connsiteY0" fmla="*/ 65672 h 65672"/>
                  <a:gd name="connsiteX1" fmla="*/ 65958 w 65958"/>
                  <a:gd name="connsiteY1" fmla="*/ 32836 h 65672"/>
                  <a:gd name="connsiteX2" fmla="*/ 32979 w 65958"/>
                  <a:gd name="connsiteY2" fmla="*/ 0 h 65672"/>
                  <a:gd name="connsiteX3" fmla="*/ 0 w 65958"/>
                  <a:gd name="connsiteY3" fmla="*/ 32836 h 65672"/>
                  <a:gd name="connsiteX4" fmla="*/ 32979 w 65958"/>
                  <a:gd name="connsiteY4" fmla="*/ 65672 h 6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58" h="65672">
                    <a:moveTo>
                      <a:pt x="32979" y="65672"/>
                    </a:moveTo>
                    <a:cubicBezTo>
                      <a:pt x="51118" y="65672"/>
                      <a:pt x="65958" y="51045"/>
                      <a:pt x="65958" y="32836"/>
                    </a:cubicBezTo>
                    <a:cubicBezTo>
                      <a:pt x="65958" y="14627"/>
                      <a:pt x="51267" y="0"/>
                      <a:pt x="32979" y="0"/>
                    </a:cubicBezTo>
                    <a:cubicBezTo>
                      <a:pt x="14691" y="0"/>
                      <a:pt x="0" y="14627"/>
                      <a:pt x="0" y="32836"/>
                    </a:cubicBezTo>
                    <a:cubicBezTo>
                      <a:pt x="0" y="51045"/>
                      <a:pt x="14691" y="65672"/>
                      <a:pt x="32979" y="65672"/>
                    </a:cubicBezTo>
                    <a:close/>
                  </a:path>
                </a:pathLst>
              </a:custGeom>
              <a:noFill/>
              <a:ln w="1645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D9E253FC-1F6E-2219-A44E-B3643E9032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6978" y="2291179"/>
                <a:ext cx="65958" cy="65672"/>
              </a:xfrm>
              <a:custGeom>
                <a:avLst/>
                <a:gdLst>
                  <a:gd name="connsiteX0" fmla="*/ 65958 w 65958"/>
                  <a:gd name="connsiteY0" fmla="*/ 32836 h 65672"/>
                  <a:gd name="connsiteX1" fmla="*/ 32979 w 65958"/>
                  <a:gd name="connsiteY1" fmla="*/ 65672 h 65672"/>
                  <a:gd name="connsiteX2" fmla="*/ 0 w 65958"/>
                  <a:gd name="connsiteY2" fmla="*/ 32836 h 65672"/>
                  <a:gd name="connsiteX3" fmla="*/ 32979 w 65958"/>
                  <a:gd name="connsiteY3" fmla="*/ 0 h 65672"/>
                  <a:gd name="connsiteX4" fmla="*/ 65958 w 65958"/>
                  <a:gd name="connsiteY4" fmla="*/ 32836 h 6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58" h="65672">
                    <a:moveTo>
                      <a:pt x="65958" y="32836"/>
                    </a:moveTo>
                    <a:cubicBezTo>
                      <a:pt x="65958" y="50971"/>
                      <a:pt x="51193" y="65672"/>
                      <a:pt x="32979" y="65672"/>
                    </a:cubicBezTo>
                    <a:cubicBezTo>
                      <a:pt x="14765" y="65672"/>
                      <a:pt x="0" y="50971"/>
                      <a:pt x="0" y="32836"/>
                    </a:cubicBezTo>
                    <a:cubicBezTo>
                      <a:pt x="0" y="14701"/>
                      <a:pt x="14765" y="0"/>
                      <a:pt x="32979" y="0"/>
                    </a:cubicBezTo>
                    <a:cubicBezTo>
                      <a:pt x="51193" y="0"/>
                      <a:pt x="65958" y="14701"/>
                      <a:pt x="65958" y="32836"/>
                    </a:cubicBezTo>
                    <a:close/>
                  </a:path>
                </a:pathLst>
              </a:custGeom>
              <a:noFill/>
              <a:ln w="1645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09F42CD-A7D4-0399-FC02-C09E9C6EF2D3}"/>
                </a:ext>
              </a:extLst>
            </p:cNvPr>
            <p:cNvSpPr/>
            <p:nvPr/>
          </p:nvSpPr>
          <p:spPr>
            <a:xfrm>
              <a:off x="7609329" y="1099590"/>
              <a:ext cx="923111" cy="923111"/>
            </a:xfrm>
            <a:prstGeom prst="ellipse">
              <a:avLst/>
            </a:prstGeom>
            <a:solidFill>
              <a:srgbClr val="8927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18437" name="Rectangle 7">
              <a:extLst>
                <a:ext uri="{FF2B5EF4-FFF2-40B4-BE49-F238E27FC236}">
                  <a16:creationId xmlns:a16="http://schemas.microsoft.com/office/drawing/2014/main" id="{F39DC648-E159-BACA-1656-D901B9033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0151" y="1356052"/>
              <a:ext cx="957314" cy="456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14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he-IL" altLang="en-US" sz="1300" b="1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קטן ומיותר</a:t>
              </a:r>
              <a:br>
                <a:rPr lang="en-US" altLang="en-US" sz="1300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</a:br>
              <a:r>
                <a:rPr lang="he-IL" altLang="en-US" sz="1300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לא לצרוך</a:t>
              </a: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04F9D2B-7291-67EF-9390-26BC4EC97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61467" y="1742282"/>
              <a:ext cx="456535" cy="1095685"/>
            </a:xfrm>
            <a:prstGeom prst="rect">
              <a:avLst/>
            </a:prstGeom>
          </p:spPr>
        </p:pic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7F7089ED-8239-838B-7AD9-4EEFE961D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7788" y="1939424"/>
            <a:ext cx="547536" cy="1095071"/>
          </a:xfrm>
          <a:prstGeom prst="rect">
            <a:avLst/>
          </a:prstGeom>
        </p:spPr>
      </p:pic>
      <p:sp>
        <p:nvSpPr>
          <p:cNvPr id="3" name="כותרת 1">
            <a:extLst>
              <a:ext uri="{FF2B5EF4-FFF2-40B4-BE49-F238E27FC236}">
                <a16:creationId xmlns:a16="http://schemas.microsoft.com/office/drawing/2014/main" id="{5870F0A4-ADDC-BE60-4BF0-61C81BAC3C77}"/>
              </a:ext>
            </a:extLst>
          </p:cNvPr>
          <p:cNvSpPr txBox="1">
            <a:spLocks/>
          </p:cNvSpPr>
          <p:nvPr/>
        </p:nvSpPr>
        <p:spPr bwMode="auto">
          <a:xfrm>
            <a:off x="5796136" y="303610"/>
            <a:ext cx="309634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he-IL" altLang="en-US" sz="2700" dirty="0">
                <a:latin typeface="Heebo" pitchFamily="2" charset="-79"/>
                <a:ea typeface="+mj-ea"/>
                <a:cs typeface="Heebo" pitchFamily="2" charset="-79"/>
              </a:rPr>
              <a:t>פתרון - הפחתה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F29737B-7C55-A302-C9D8-7B4A8FC5656D}"/>
              </a:ext>
            </a:extLst>
          </p:cNvPr>
          <p:cNvSpPr/>
          <p:nvPr/>
        </p:nvSpPr>
        <p:spPr>
          <a:xfrm>
            <a:off x="6168876" y="699541"/>
            <a:ext cx="2579588" cy="55245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0">
                  <a:srgbClr val="892790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rgbClr val="83BE4D"/>
                </a:gs>
              </a:gsLst>
              <a:lin ang="10800000" scaled="0"/>
            </a:gra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A9049F4-5D40-AA8D-3548-83BCBB0F680E}"/>
              </a:ext>
            </a:extLst>
          </p:cNvPr>
          <p:cNvSpPr/>
          <p:nvPr/>
        </p:nvSpPr>
        <p:spPr>
          <a:xfrm>
            <a:off x="2906646" y="2504306"/>
            <a:ext cx="1534316" cy="1514087"/>
          </a:xfrm>
          <a:prstGeom prst="ellipse">
            <a:avLst/>
          </a:prstGeom>
          <a:solidFill>
            <a:srgbClr val="8927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IL"/>
          </a:p>
        </p:txBody>
      </p:sp>
      <p:sp>
        <p:nvSpPr>
          <p:cNvPr id="43" name="Rectangle 7">
            <a:extLst>
              <a:ext uri="{FF2B5EF4-FFF2-40B4-BE49-F238E27FC236}">
                <a16:creationId xmlns:a16="http://schemas.microsoft.com/office/drawing/2014/main" id="{77B577F8-7849-78F8-5837-90F36C4E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6393" y="2811405"/>
            <a:ext cx="146306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4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3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רוצים </a:t>
            </a:r>
            <a:r>
              <a:rPr lang="he-IL" altLang="en-US" sz="1300" b="1" dirty="0" err="1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להשתדרג</a:t>
            </a:r>
            <a:r>
              <a:rPr lang="he-IL" altLang="en-US" sz="13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?</a:t>
            </a:r>
          </a:p>
          <a:p>
            <a:pPr eaLnBrk="1" hangingPunct="1">
              <a:lnSpc>
                <a:spcPts val="14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3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תמסרו את הישן למישהו שצריך </a:t>
            </a:r>
          </a:p>
          <a:p>
            <a:pPr eaLnBrk="1" hangingPunct="1">
              <a:lnSpc>
                <a:spcPts val="14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3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או תחכו קצת עד שהישן יתקלקל</a:t>
            </a:r>
          </a:p>
          <a:p>
            <a:pPr eaLnBrk="1" hangingPunct="1">
              <a:lnSpc>
                <a:spcPts val="14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he-IL" altLang="en-US" sz="13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0452111-10C0-FD2B-6B38-374DDF08700A}"/>
              </a:ext>
            </a:extLst>
          </p:cNvPr>
          <p:cNvGrpSpPr/>
          <p:nvPr/>
        </p:nvGrpSpPr>
        <p:grpSpPr>
          <a:xfrm>
            <a:off x="430380" y="1190082"/>
            <a:ext cx="2283122" cy="2221177"/>
            <a:chOff x="1087208" y="1058948"/>
            <a:chExt cx="2283122" cy="2221177"/>
          </a:xfrm>
        </p:grpSpPr>
        <p:grpSp>
          <p:nvGrpSpPr>
            <p:cNvPr id="34" name="Graphic 16">
              <a:extLst>
                <a:ext uri="{FF2B5EF4-FFF2-40B4-BE49-F238E27FC236}">
                  <a16:creationId xmlns:a16="http://schemas.microsoft.com/office/drawing/2014/main" id="{5683D399-7211-C82D-9555-AA598FD49684}"/>
                </a:ext>
              </a:extLst>
            </p:cNvPr>
            <p:cNvGrpSpPr/>
            <p:nvPr/>
          </p:nvGrpSpPr>
          <p:grpSpPr>
            <a:xfrm rot="213945">
              <a:off x="1087208" y="1300125"/>
              <a:ext cx="1980000" cy="1980000"/>
              <a:chOff x="6247310" y="1300126"/>
              <a:chExt cx="1980240" cy="1971659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C4102DC0-305A-4665-DCA0-090D16FD6E1F}"/>
                  </a:ext>
                </a:extLst>
              </p:cNvPr>
              <p:cNvSpPr/>
              <p:nvPr/>
            </p:nvSpPr>
            <p:spPr>
              <a:xfrm>
                <a:off x="6247310" y="1300126"/>
                <a:ext cx="1980240" cy="1971659"/>
              </a:xfrm>
              <a:custGeom>
                <a:avLst/>
                <a:gdLst>
                  <a:gd name="connsiteX0" fmla="*/ 990120 w 1980240"/>
                  <a:gd name="connsiteY0" fmla="*/ 1971660 h 1971659"/>
                  <a:gd name="connsiteX1" fmla="*/ 1980241 w 1980240"/>
                  <a:gd name="connsiteY1" fmla="*/ 985830 h 1971659"/>
                  <a:gd name="connsiteX2" fmla="*/ 990120 w 1980240"/>
                  <a:gd name="connsiteY2" fmla="*/ 0 h 1971659"/>
                  <a:gd name="connsiteX3" fmla="*/ 0 w 1980240"/>
                  <a:gd name="connsiteY3" fmla="*/ 985830 h 1971659"/>
                  <a:gd name="connsiteX4" fmla="*/ 990120 w 1980240"/>
                  <a:gd name="connsiteY4" fmla="*/ 1971660 h 197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0240" h="1971659">
                    <a:moveTo>
                      <a:pt x="990120" y="1971660"/>
                    </a:moveTo>
                    <a:cubicBezTo>
                      <a:pt x="1536973" y="1971660"/>
                      <a:pt x="1980241" y="1530313"/>
                      <a:pt x="1980241" y="985830"/>
                    </a:cubicBezTo>
                    <a:cubicBezTo>
                      <a:pt x="1980241" y="441347"/>
                      <a:pt x="1536973" y="0"/>
                      <a:pt x="990120" y="0"/>
                    </a:cubicBezTo>
                    <a:cubicBezTo>
                      <a:pt x="443268" y="0"/>
                      <a:pt x="0" y="441497"/>
                      <a:pt x="0" y="985830"/>
                    </a:cubicBezTo>
                    <a:cubicBezTo>
                      <a:pt x="0" y="1530163"/>
                      <a:pt x="443268" y="1971660"/>
                      <a:pt x="990120" y="1971660"/>
                    </a:cubicBezTo>
                  </a:path>
                </a:pathLst>
              </a:custGeom>
              <a:solidFill>
                <a:srgbClr val="83BE4D">
                  <a:alpha val="85000"/>
                </a:srgbClr>
              </a:solidFill>
              <a:ln w="14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689FA125-4959-15E3-BAE2-B9CEEE0CD2B2}"/>
                  </a:ext>
                </a:extLst>
              </p:cNvPr>
              <p:cNvSpPr/>
              <p:nvPr/>
            </p:nvSpPr>
            <p:spPr>
              <a:xfrm>
                <a:off x="6367534" y="1447590"/>
                <a:ext cx="1692423" cy="1715388"/>
              </a:xfrm>
              <a:custGeom>
                <a:avLst/>
                <a:gdLst>
                  <a:gd name="connsiteX0" fmla="*/ 794045 w 1692423"/>
                  <a:gd name="connsiteY0" fmla="*/ 0 h 1715388"/>
                  <a:gd name="connsiteX1" fmla="*/ 0 w 1692423"/>
                  <a:gd name="connsiteY1" fmla="*/ 850306 h 1715388"/>
                  <a:gd name="connsiteX2" fmla="*/ 853557 w 1692423"/>
                  <a:gd name="connsiteY2" fmla="*/ 1715389 h 1715388"/>
                  <a:gd name="connsiteX3" fmla="*/ 1692424 w 1692423"/>
                  <a:gd name="connsiteY3" fmla="*/ 909262 h 171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2423" h="1715388">
                    <a:moveTo>
                      <a:pt x="794045" y="0"/>
                    </a:moveTo>
                    <a:cubicBezTo>
                      <a:pt x="322595" y="0"/>
                      <a:pt x="0" y="372541"/>
                      <a:pt x="0" y="850306"/>
                    </a:cubicBezTo>
                    <a:cubicBezTo>
                      <a:pt x="0" y="1328072"/>
                      <a:pt x="382107" y="1715389"/>
                      <a:pt x="853557" y="1715389"/>
                    </a:cubicBezTo>
                    <a:cubicBezTo>
                      <a:pt x="1325007" y="1715389"/>
                      <a:pt x="1692424" y="1387028"/>
                      <a:pt x="1692424" y="909262"/>
                    </a:cubicBezTo>
                  </a:path>
                </a:pathLst>
              </a:custGeom>
              <a:noFill/>
              <a:ln w="1645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ACCCDD66-89AF-1B3F-E7B5-0C1C969DEA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61579" y="1414753"/>
                <a:ext cx="65958" cy="65672"/>
              </a:xfrm>
              <a:custGeom>
                <a:avLst/>
                <a:gdLst>
                  <a:gd name="connsiteX0" fmla="*/ 32979 w 65958"/>
                  <a:gd name="connsiteY0" fmla="*/ 65672 h 65672"/>
                  <a:gd name="connsiteX1" fmla="*/ 65958 w 65958"/>
                  <a:gd name="connsiteY1" fmla="*/ 32836 h 65672"/>
                  <a:gd name="connsiteX2" fmla="*/ 32979 w 65958"/>
                  <a:gd name="connsiteY2" fmla="*/ 0 h 65672"/>
                  <a:gd name="connsiteX3" fmla="*/ 0 w 65958"/>
                  <a:gd name="connsiteY3" fmla="*/ 32836 h 65672"/>
                  <a:gd name="connsiteX4" fmla="*/ 32979 w 65958"/>
                  <a:gd name="connsiteY4" fmla="*/ 65672 h 6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58" h="65672">
                    <a:moveTo>
                      <a:pt x="32979" y="65672"/>
                    </a:moveTo>
                    <a:cubicBezTo>
                      <a:pt x="51118" y="65672"/>
                      <a:pt x="65958" y="51045"/>
                      <a:pt x="65958" y="32836"/>
                    </a:cubicBezTo>
                    <a:cubicBezTo>
                      <a:pt x="65958" y="14627"/>
                      <a:pt x="51267" y="0"/>
                      <a:pt x="32979" y="0"/>
                    </a:cubicBezTo>
                    <a:cubicBezTo>
                      <a:pt x="14691" y="0"/>
                      <a:pt x="0" y="14627"/>
                      <a:pt x="0" y="32836"/>
                    </a:cubicBezTo>
                    <a:cubicBezTo>
                      <a:pt x="0" y="51045"/>
                      <a:pt x="14691" y="65672"/>
                      <a:pt x="32979" y="65672"/>
                    </a:cubicBezTo>
                    <a:close/>
                  </a:path>
                </a:pathLst>
              </a:custGeom>
              <a:noFill/>
              <a:ln w="1645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29D943B0-41AC-58DB-B524-0F71C1EE1B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6978" y="2291179"/>
                <a:ext cx="65958" cy="65672"/>
              </a:xfrm>
              <a:custGeom>
                <a:avLst/>
                <a:gdLst>
                  <a:gd name="connsiteX0" fmla="*/ 65958 w 65958"/>
                  <a:gd name="connsiteY0" fmla="*/ 32836 h 65672"/>
                  <a:gd name="connsiteX1" fmla="*/ 32979 w 65958"/>
                  <a:gd name="connsiteY1" fmla="*/ 65672 h 65672"/>
                  <a:gd name="connsiteX2" fmla="*/ 0 w 65958"/>
                  <a:gd name="connsiteY2" fmla="*/ 32836 h 65672"/>
                  <a:gd name="connsiteX3" fmla="*/ 32979 w 65958"/>
                  <a:gd name="connsiteY3" fmla="*/ 0 h 65672"/>
                  <a:gd name="connsiteX4" fmla="*/ 65958 w 65958"/>
                  <a:gd name="connsiteY4" fmla="*/ 32836 h 6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58" h="65672">
                    <a:moveTo>
                      <a:pt x="65958" y="32836"/>
                    </a:moveTo>
                    <a:cubicBezTo>
                      <a:pt x="65958" y="50971"/>
                      <a:pt x="51193" y="65672"/>
                      <a:pt x="32979" y="65672"/>
                    </a:cubicBezTo>
                    <a:cubicBezTo>
                      <a:pt x="14765" y="65672"/>
                      <a:pt x="0" y="50971"/>
                      <a:pt x="0" y="32836"/>
                    </a:cubicBezTo>
                    <a:cubicBezTo>
                      <a:pt x="0" y="14701"/>
                      <a:pt x="14765" y="0"/>
                      <a:pt x="32979" y="0"/>
                    </a:cubicBezTo>
                    <a:cubicBezTo>
                      <a:pt x="51193" y="0"/>
                      <a:pt x="65958" y="14701"/>
                      <a:pt x="65958" y="32836"/>
                    </a:cubicBezTo>
                    <a:close/>
                  </a:path>
                </a:pathLst>
              </a:custGeom>
              <a:noFill/>
              <a:ln w="1645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</p:grp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C741B80E-1D49-B3FE-1FC3-C6D776046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43213" y="1727941"/>
              <a:ext cx="547535" cy="1163188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F2C6A40-AFE2-82D0-1EAB-260B65E83254}"/>
                </a:ext>
              </a:extLst>
            </p:cNvPr>
            <p:cNvSpPr/>
            <p:nvPr/>
          </p:nvSpPr>
          <p:spPr>
            <a:xfrm>
              <a:off x="2324878" y="1058948"/>
              <a:ext cx="1045452" cy="1045452"/>
            </a:xfrm>
            <a:prstGeom prst="ellipse">
              <a:avLst/>
            </a:prstGeom>
            <a:solidFill>
              <a:srgbClr val="8927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45" name="Rectangle 7">
              <a:extLst>
                <a:ext uri="{FF2B5EF4-FFF2-40B4-BE49-F238E27FC236}">
                  <a16:creationId xmlns:a16="http://schemas.microsoft.com/office/drawing/2014/main" id="{70C9DDB6-7679-0989-70D5-DFEDF23E9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6336" y="1162569"/>
              <a:ext cx="845104" cy="995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14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he-IL" altLang="en-US" sz="1300" b="1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קונים </a:t>
              </a:r>
              <a:br>
                <a:rPr lang="en-US" altLang="en-US" sz="1300" b="1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</a:br>
              <a:r>
                <a:rPr lang="he-IL" altLang="en-US" sz="1300" b="1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מוצרים </a:t>
              </a:r>
              <a:br>
                <a:rPr lang="he-IL" altLang="en-US" sz="1300" b="1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</a:br>
              <a:r>
                <a:rPr lang="he-IL" altLang="en-US" sz="1300" b="1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איכותיים</a:t>
              </a:r>
            </a:p>
            <a:p>
              <a:pPr algn="ctr" eaLnBrk="1" hangingPunct="1">
                <a:lnSpc>
                  <a:spcPts val="14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he-IL" altLang="en-US" sz="1300" b="1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ובאחריות</a:t>
              </a:r>
            </a:p>
            <a:p>
              <a:pPr algn="ctr" eaLnBrk="1" hangingPunct="1">
                <a:lnSpc>
                  <a:spcPts val="14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he-IL" altLang="en-US" sz="13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787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CA3744F-A26F-A28B-CEA0-E7E5E1DEEF8E}"/>
              </a:ext>
            </a:extLst>
          </p:cNvPr>
          <p:cNvCxnSpPr>
            <a:cxnSpLocks/>
          </p:cNvCxnSpPr>
          <p:nvPr/>
        </p:nvCxnSpPr>
        <p:spPr>
          <a:xfrm>
            <a:off x="5099730" y="1646033"/>
            <a:ext cx="1494366" cy="0"/>
          </a:xfrm>
          <a:prstGeom prst="line">
            <a:avLst/>
          </a:prstGeom>
          <a:noFill/>
          <a:ln w="12700">
            <a:gradFill>
              <a:gsLst>
                <a:gs pos="0">
                  <a:srgbClr val="892790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rgbClr val="83BE4D"/>
                </a:gs>
              </a:gsLst>
              <a:lin ang="10800000" scaled="0"/>
            </a:gra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A4E56BB-2717-0E38-3C81-BC0E588ABCCC}"/>
              </a:ext>
            </a:extLst>
          </p:cNvPr>
          <p:cNvCxnSpPr>
            <a:cxnSpLocks/>
          </p:cNvCxnSpPr>
          <p:nvPr/>
        </p:nvCxnSpPr>
        <p:spPr>
          <a:xfrm flipH="1">
            <a:off x="3286888" y="2211710"/>
            <a:ext cx="1133505" cy="0"/>
          </a:xfrm>
          <a:prstGeom prst="line">
            <a:avLst/>
          </a:prstGeom>
          <a:noFill/>
          <a:ln w="12700">
            <a:gradFill>
              <a:gsLst>
                <a:gs pos="0">
                  <a:srgbClr val="892790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rgbClr val="83BE4D"/>
                </a:gs>
              </a:gsLst>
              <a:lin ang="10800000" scaled="0"/>
            </a:gra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74B493-75EE-9968-7132-1E04535F8C72}"/>
              </a:ext>
            </a:extLst>
          </p:cNvPr>
          <p:cNvCxnSpPr>
            <a:cxnSpLocks/>
          </p:cNvCxnSpPr>
          <p:nvPr/>
        </p:nvCxnSpPr>
        <p:spPr>
          <a:xfrm>
            <a:off x="5292080" y="3314491"/>
            <a:ext cx="1494366" cy="0"/>
          </a:xfrm>
          <a:prstGeom prst="line">
            <a:avLst/>
          </a:prstGeom>
          <a:noFill/>
          <a:ln w="12700">
            <a:gradFill>
              <a:gsLst>
                <a:gs pos="0">
                  <a:srgbClr val="892790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rgbClr val="83BE4D"/>
                </a:gs>
              </a:gsLst>
              <a:lin ang="10800000" scaled="0"/>
            </a:gra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707C218-92F0-16A8-4F95-6BADE38DF1D5}"/>
              </a:ext>
            </a:extLst>
          </p:cNvPr>
          <p:cNvSpPr txBox="1"/>
          <p:nvPr/>
        </p:nvSpPr>
        <p:spPr>
          <a:xfrm>
            <a:off x="5076056" y="222118"/>
            <a:ext cx="377991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he-IL" altLang="en-US" sz="2700" dirty="0" err="1">
                <a:latin typeface="Heebo" pitchFamily="2" charset="-79"/>
                <a:ea typeface="+mj-ea"/>
                <a:cs typeface="Heebo" pitchFamily="2" charset="-79"/>
              </a:rPr>
              <a:t>מיחזור</a:t>
            </a:r>
            <a:r>
              <a:rPr lang="he-IL" altLang="en-US" sz="2700" dirty="0">
                <a:latin typeface="Heebo" pitchFamily="2" charset="-79"/>
                <a:ea typeface="+mj-ea"/>
                <a:cs typeface="Heebo" pitchFamily="2" charset="-79"/>
              </a:rPr>
              <a:t> פסולת אלקטרונית</a:t>
            </a:r>
            <a:endParaRPr lang="en-IL" sz="2700" dirty="0">
              <a:latin typeface="Heebo" pitchFamily="2" charset="-79"/>
              <a:ea typeface="+mj-ea"/>
              <a:cs typeface="Heebo" pitchFamily="2" charset="-79"/>
            </a:endParaRPr>
          </a:p>
        </p:txBody>
      </p:sp>
      <p:pic>
        <p:nvPicPr>
          <p:cNvPr id="9" name="תמונה 2">
            <a:extLst>
              <a:ext uri="{FF2B5EF4-FFF2-40B4-BE49-F238E27FC236}">
                <a16:creationId xmlns:a16="http://schemas.microsoft.com/office/drawing/2014/main" id="{9AE4A729-53A0-75AF-4A05-7BF2EB63BD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37416" y="2887604"/>
            <a:ext cx="1714172" cy="17723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8268B1-E437-1C69-D585-71F54839DECF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05" r="36983"/>
          <a:stretch/>
        </p:blipFill>
        <p:spPr>
          <a:xfrm>
            <a:off x="6860335" y="1215294"/>
            <a:ext cx="1528089" cy="1528089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D4FACE-E281-A391-0460-3D5894D961D0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66" t="11008" r="18682"/>
          <a:stretch/>
        </p:blipFill>
        <p:spPr>
          <a:xfrm>
            <a:off x="1768009" y="2011502"/>
            <a:ext cx="1608623" cy="1608623"/>
          </a:xfrm>
          <a:prstGeom prst="ellipse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D12A682-8E89-5710-9056-842084C2305D}"/>
              </a:ext>
            </a:extLst>
          </p:cNvPr>
          <p:cNvSpPr/>
          <p:nvPr/>
        </p:nvSpPr>
        <p:spPr>
          <a:xfrm>
            <a:off x="4015115" y="1602470"/>
            <a:ext cx="1866900" cy="186690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L"/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DF9C5C25-8256-8ABF-21AE-E1DB18E7F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381" y="1091339"/>
            <a:ext cx="401002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50" b="1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endParaRPr lang="en-US" altLang="en-US" sz="16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E87336-BE79-0177-9D6A-600B898DD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602" y="1719228"/>
            <a:ext cx="14394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FontTx/>
              <a:buNone/>
              <a:defRPr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איסוף </a:t>
            </a:r>
            <a:br>
              <a:rPr lang="en-US" altLang="en-US" sz="1200" dirty="0">
                <a:latin typeface="Heebo" pitchFamily="2" charset="-79"/>
                <a:cs typeface="Heebo" pitchFamily="2" charset="-79"/>
              </a:rPr>
            </a:b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פסולת גדולה ממדרכות </a:t>
            </a:r>
            <a:br>
              <a:rPr lang="en-US" altLang="en-US" sz="1200" dirty="0">
                <a:latin typeface="Heebo" pitchFamily="2" charset="-79"/>
                <a:cs typeface="Heebo" pitchFamily="2" charset="-79"/>
              </a:rPr>
            </a:b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הבתים</a:t>
            </a:r>
            <a:endParaRPr lang="en-US" altLang="en-US" sz="1200" dirty="0">
              <a:latin typeface="Heebo" pitchFamily="2" charset="-79"/>
              <a:cs typeface="Heebo" pitchFamily="2" charset="-79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E133BFD-10B3-A26B-DA67-5632C3E78A9F}"/>
              </a:ext>
            </a:extLst>
          </p:cNvPr>
          <p:cNvGrpSpPr/>
          <p:nvPr/>
        </p:nvGrpSpPr>
        <p:grpSpPr>
          <a:xfrm>
            <a:off x="4739394" y="3525545"/>
            <a:ext cx="2193099" cy="680964"/>
            <a:chOff x="4306637" y="3922402"/>
            <a:chExt cx="2444393" cy="674206"/>
          </a:xfrm>
        </p:grpSpPr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id="{DD7C28D4-8515-4B9B-DB29-75B2CA474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6637" y="3922402"/>
              <a:ext cx="2419942" cy="289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>
                <a:spcBef>
                  <a:spcPct val="0"/>
                </a:spcBef>
                <a:buFontTx/>
                <a:buNone/>
                <a:defRPr/>
              </a:pPr>
              <a:r>
                <a:rPr lang="he-IL" altLang="en-US" sz="1300" dirty="0">
                  <a:latin typeface="Heebo" pitchFamily="2" charset="-79"/>
                  <a:cs typeface="Heebo" pitchFamily="2" charset="-79"/>
                </a:rPr>
                <a:t>מרכז איסוף - "חשמלית"</a:t>
              </a:r>
              <a:endParaRPr lang="en-US" altLang="en-US" sz="1300" dirty="0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05A2D5C3-AFB3-AA1A-DE7F-EB79B7F43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1088" y="4139524"/>
              <a:ext cx="2419942" cy="457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he-IL" sz="1200" dirty="0">
                  <a:solidFill>
                    <a:srgbClr val="222222"/>
                  </a:solidFill>
                  <a:latin typeface="Heebo" pitchFamily="2" charset="-79"/>
                  <a:cs typeface="Heebo" pitchFamily="2" charset="-79"/>
                </a:rPr>
                <a:t>לפסולת אלקטרונית</a:t>
              </a:r>
              <a:br>
                <a:rPr lang="en-US" sz="1200" dirty="0">
                  <a:solidFill>
                    <a:srgbClr val="222222"/>
                  </a:solidFill>
                  <a:latin typeface="Heebo" pitchFamily="2" charset="-79"/>
                  <a:cs typeface="Heebo" pitchFamily="2" charset="-79"/>
                </a:rPr>
              </a:br>
              <a:r>
                <a:rPr lang="he-IL" sz="1200" dirty="0">
                  <a:solidFill>
                    <a:srgbClr val="222222"/>
                  </a:solidFill>
                  <a:latin typeface="Heebo" pitchFamily="2" charset="-79"/>
                  <a:cs typeface="Heebo" pitchFamily="2" charset="-79"/>
                </a:rPr>
                <a:t>קטנה ובינונית, נורות וסוללות</a:t>
              </a:r>
              <a:endParaRPr lang="he-IL" altLang="he-IL" sz="1200" dirty="0">
                <a:latin typeface="Heebo" pitchFamily="2" charset="-79"/>
                <a:cs typeface="Heebo" pitchFamily="2" charset="-79"/>
              </a:endParaRPr>
            </a:p>
          </p:txBody>
        </p:sp>
      </p:grpSp>
      <p:sp>
        <p:nvSpPr>
          <p:cNvPr id="20" name="Rectangle 6">
            <a:extLst>
              <a:ext uri="{FF2B5EF4-FFF2-40B4-BE49-F238E27FC236}">
                <a16:creationId xmlns:a16="http://schemas.microsoft.com/office/drawing/2014/main" id="{AA1D0025-0ABA-3353-21F0-4BEFEC8FA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240" y="2366356"/>
            <a:ext cx="14375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None/>
              <a:defRPr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מוקד איסוף</a:t>
            </a:r>
            <a:br>
              <a:rPr lang="en-US" altLang="en-US" sz="1200" dirty="0">
                <a:latin typeface="Heebo" pitchFamily="2" charset="-79"/>
                <a:cs typeface="Heebo" pitchFamily="2" charset="-79"/>
              </a:rPr>
            </a:br>
            <a:r>
              <a:rPr lang="he-IL" altLang="en-US" sz="1200" dirty="0">
                <a:solidFill>
                  <a:srgbClr val="222222"/>
                </a:solidFill>
                <a:latin typeface="Heebo" pitchFamily="2" charset="-79"/>
                <a:cs typeface="Heebo" pitchFamily="2" charset="-79"/>
              </a:rPr>
              <a:t>מכיל חבית לפסולת אלקטרונית קטנה ובינונית ופח לסוללות</a:t>
            </a:r>
            <a:endParaRPr lang="en-US" altLang="en-US" sz="1200" dirty="0">
              <a:solidFill>
                <a:srgbClr val="222222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9A05C4-2453-0D56-9031-29022581519B}"/>
              </a:ext>
            </a:extLst>
          </p:cNvPr>
          <p:cNvSpPr txBox="1"/>
          <p:nvPr/>
        </p:nvSpPr>
        <p:spPr>
          <a:xfrm>
            <a:off x="3980013" y="1851875"/>
            <a:ext cx="1866900" cy="999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מסירת </a:t>
            </a:r>
            <a:br>
              <a:rPr lang="en-US" altLang="en-US" sz="25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</a:br>
            <a:r>
              <a:rPr lang="en-US" altLang="en-US" sz="25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הפסולת </a:t>
            </a:r>
            <a:br>
              <a:rPr lang="en-US" altLang="en-US" sz="25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</a:br>
            <a:r>
              <a:rPr lang="en-US" altLang="en-US" sz="25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למיחזור </a:t>
            </a:r>
            <a:endParaRPr lang="he-IL" altLang="en-US" sz="2500" b="1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4D746FB-9E6F-1D06-C800-1BF0BC20A667}"/>
              </a:ext>
            </a:extLst>
          </p:cNvPr>
          <p:cNvSpPr/>
          <p:nvPr/>
        </p:nvSpPr>
        <p:spPr>
          <a:xfrm>
            <a:off x="8270314" y="3078271"/>
            <a:ext cx="236220" cy="23622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L" sz="1600"/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E9A26CE-ABE4-5BE9-C70E-A8872C568F14}"/>
              </a:ext>
            </a:extLst>
          </p:cNvPr>
          <p:cNvSpPr/>
          <p:nvPr/>
        </p:nvSpPr>
        <p:spPr>
          <a:xfrm>
            <a:off x="7484293" y="1118747"/>
            <a:ext cx="236220" cy="23622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L" sz="1600" dirty="0"/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C41EE6-6E49-6A09-832C-071E2874149D}"/>
              </a:ext>
            </a:extLst>
          </p:cNvPr>
          <p:cNvSpPr/>
          <p:nvPr/>
        </p:nvSpPr>
        <p:spPr>
          <a:xfrm>
            <a:off x="2485375" y="1861228"/>
            <a:ext cx="236220" cy="23622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L" sz="1600" dirty="0"/>
              <a:t>3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F081F4AA-9A28-8A61-51EE-00788938A4CB}"/>
              </a:ext>
            </a:extLst>
          </p:cNvPr>
          <p:cNvSpPr/>
          <p:nvPr/>
        </p:nvSpPr>
        <p:spPr>
          <a:xfrm>
            <a:off x="4716016" y="689077"/>
            <a:ext cx="4032448" cy="82473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0">
                  <a:srgbClr val="892790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rgbClr val="83BE4D"/>
                </a:gs>
              </a:gsLst>
              <a:lin ang="10800000" scaled="0"/>
            </a:gra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2A2CF6-E270-EBD6-300C-CE141F16A25B}"/>
              </a:ext>
            </a:extLst>
          </p:cNvPr>
          <p:cNvSpPr txBox="1"/>
          <p:nvPr/>
        </p:nvSpPr>
        <p:spPr>
          <a:xfrm>
            <a:off x="4015115" y="2712360"/>
            <a:ext cx="1847722" cy="543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אפשרית </a:t>
            </a:r>
            <a:endParaRPr lang="he-IL" altLang="en-US" sz="18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  <a:p>
            <a:pPr algn="ctr" rtl="1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ב-</a:t>
            </a:r>
            <a:r>
              <a:rPr lang="he-IL" altLang="en-US" sz="18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3</a:t>
            </a:r>
            <a:r>
              <a:rPr lang="en-US" altLang="en-US" sz="18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  דרכים:</a:t>
            </a:r>
            <a:r>
              <a:rPr lang="he-IL" altLang="en-US" sz="18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 </a:t>
            </a:r>
            <a:endParaRPr lang="en-IL" sz="1800" dirty="0"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8376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641FDB-95E3-6290-22E3-5A74D19A9193}"/>
              </a:ext>
            </a:extLst>
          </p:cNvPr>
          <p:cNvSpPr txBox="1"/>
          <p:nvPr/>
        </p:nvSpPr>
        <p:spPr>
          <a:xfrm>
            <a:off x="4423842" y="2932951"/>
            <a:ext cx="35283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e-IL" sz="22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כל צעד משמעותי!</a:t>
            </a:r>
            <a:endParaRPr lang="en-IL" sz="2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5505C5C-CCBD-D491-4C67-2632D4D84C49}"/>
              </a:ext>
            </a:extLst>
          </p:cNvPr>
          <p:cNvSpPr/>
          <p:nvPr/>
        </p:nvSpPr>
        <p:spPr>
          <a:xfrm>
            <a:off x="611560" y="1635646"/>
            <a:ext cx="5108426" cy="1656184"/>
          </a:xfrm>
          <a:prstGeom prst="roundRect">
            <a:avLst/>
          </a:prstGeom>
          <a:solidFill>
            <a:schemeClr val="tx1">
              <a:alpha val="54164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I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0D4BDC-A667-35C7-BD15-37CBC05E7D53}"/>
              </a:ext>
            </a:extLst>
          </p:cNvPr>
          <p:cNvSpPr txBox="1"/>
          <p:nvPr/>
        </p:nvSpPr>
        <p:spPr>
          <a:xfrm>
            <a:off x="755576" y="1779662"/>
            <a:ext cx="471601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he-IL" sz="2600" dirty="0">
                <a:solidFill>
                  <a:schemeClr val="bg2"/>
                </a:solidFill>
                <a:latin typeface="Heebo" pitchFamily="2" charset="-79"/>
                <a:cs typeface="Heebo" pitchFamily="2" charset="-79"/>
              </a:rPr>
              <a:t>מהיום זה קל ופשוט למחזר! </a:t>
            </a:r>
          </a:p>
          <a:p>
            <a:pPr algn="r" rtl="1">
              <a:defRPr/>
            </a:pPr>
            <a:r>
              <a:rPr lang="he-IL" sz="17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כדי למצוא את נקודת המחזור הקרובה אליכם </a:t>
            </a:r>
          </a:p>
          <a:p>
            <a:pPr algn="r" rtl="1">
              <a:defRPr/>
            </a:pPr>
            <a:r>
              <a:rPr lang="he-IL" sz="17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כנסו למפה האינטראקטיבית החדשה של מא"י </a:t>
            </a:r>
            <a:r>
              <a:rPr lang="en-US" sz="17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MAP</a:t>
            </a:r>
            <a:endParaRPr lang="he-IL" sz="17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  <a:p>
            <a:pPr algn="r" rtl="1">
              <a:defRPr/>
            </a:pPr>
            <a:r>
              <a:rPr lang="en-US" sz="1800" b="1" dirty="0">
                <a:solidFill>
                  <a:schemeClr val="bg2"/>
                </a:solidFill>
                <a:latin typeface="Heebo" pitchFamily="2" charset="-79"/>
                <a:cs typeface="Heebo" pitchFamily="2" charset="-79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www.mai.org.il</a:t>
            </a:r>
            <a:r>
              <a:rPr lang="he-IL" sz="1800" b="1" dirty="0">
                <a:solidFill>
                  <a:schemeClr val="bg2"/>
                </a:solidFill>
                <a:latin typeface="Heebo" pitchFamily="2" charset="-79"/>
                <a:cs typeface="Heebo" pitchFamily="2" charset="-79"/>
              </a:rPr>
              <a:t> </a:t>
            </a:r>
            <a:endParaRPr lang="he-IL" altLang="en-US" sz="2000" dirty="0">
              <a:solidFill>
                <a:schemeClr val="bg2"/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38" name="Picture 37" descr="A logo with a white circle and green pin&#10;&#10;Description automatically generated with medium confidence">
            <a:extLst>
              <a:ext uri="{FF2B5EF4-FFF2-40B4-BE49-F238E27FC236}">
                <a16:creationId xmlns:a16="http://schemas.microsoft.com/office/drawing/2014/main" id="{0AC15AB5-68B3-95AD-C04B-C530E520C0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4019" y="1635646"/>
            <a:ext cx="1908215" cy="129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6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BE23B50-586C-2C8D-6902-D002DE621F9C}"/>
              </a:ext>
            </a:extLst>
          </p:cNvPr>
          <p:cNvSpPr/>
          <p:nvPr/>
        </p:nvSpPr>
        <p:spPr>
          <a:xfrm>
            <a:off x="3029647" y="3458650"/>
            <a:ext cx="5325634" cy="764181"/>
          </a:xfrm>
          <a:prstGeom prst="roundRect">
            <a:avLst/>
          </a:prstGeom>
          <a:solidFill>
            <a:schemeClr val="bg1"/>
          </a:solidFill>
          <a:ln w="12700">
            <a:gradFill>
              <a:gsLst>
                <a:gs pos="0">
                  <a:srgbClr val="892790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rgbClr val="83BE4D"/>
                </a:gs>
              </a:gsLst>
              <a:lin ang="10800000" scaled="0"/>
            </a:gra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IL"/>
          </a:p>
        </p:txBody>
      </p:sp>
      <p:sp>
        <p:nvSpPr>
          <p:cNvPr id="27" name="מציין מיקום תוכן 2">
            <a:extLst>
              <a:ext uri="{FF2B5EF4-FFF2-40B4-BE49-F238E27FC236}">
                <a16:creationId xmlns:a16="http://schemas.microsoft.com/office/drawing/2014/main" id="{B0095CB2-8D55-7CD0-2262-A72A6DC5D27F}"/>
              </a:ext>
            </a:extLst>
          </p:cNvPr>
          <p:cNvSpPr txBox="1">
            <a:spLocks/>
          </p:cNvSpPr>
          <p:nvPr/>
        </p:nvSpPr>
        <p:spPr>
          <a:xfrm>
            <a:off x="1106295" y="2235917"/>
            <a:ext cx="1739817" cy="646331"/>
          </a:xfrm>
          <a:prstGeom prst="rect">
            <a:avLst/>
          </a:prstGeom>
        </p:spPr>
        <p:txBody>
          <a:bodyPr/>
          <a:lstStyle>
            <a:lvl1pPr marL="257175" indent="-257175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Clr>
                <a:schemeClr val="bg2"/>
              </a:buClr>
              <a:buNone/>
            </a:pPr>
            <a:r>
              <a:rPr lang="he-IL" altLang="en-US" sz="1275" b="1" dirty="0">
                <a:latin typeface="Heebo" pitchFamily="2" charset="-79"/>
                <a:cs typeface="Heebo" pitchFamily="2" charset="-79"/>
              </a:rPr>
              <a:t>ייצור מוצרים חדשים </a:t>
            </a:r>
            <a:br>
              <a:rPr lang="en-US" altLang="en-US" sz="1275" b="1" dirty="0">
                <a:latin typeface="Heebo" pitchFamily="2" charset="-79"/>
                <a:cs typeface="Heebo" pitchFamily="2" charset="-79"/>
              </a:rPr>
            </a:br>
            <a:r>
              <a:rPr lang="he-IL" sz="1100" dirty="0">
                <a:latin typeface="Heebo" pitchFamily="2" charset="-79"/>
                <a:cs typeface="Heebo" pitchFamily="2" charset="-79"/>
              </a:rPr>
              <a:t>יצירת מוצרים חדשים מהחומרים הממוחזרים, כמו חומרי גלם לתעשיית האלקטרוניקה, האנרגיה והשקיה.</a:t>
            </a:r>
            <a:endParaRPr lang="en-IL" sz="1100" dirty="0">
              <a:latin typeface="Heebo" pitchFamily="2" charset="-79"/>
              <a:cs typeface="Heebo" pitchFamily="2" charset="-79"/>
            </a:endParaRPr>
          </a:p>
          <a:p>
            <a:pPr marL="0" indent="0" eaLnBrk="1" hangingPunct="1">
              <a:spcBef>
                <a:spcPct val="0"/>
              </a:spcBef>
              <a:buClr>
                <a:schemeClr val="bg2"/>
              </a:buClr>
              <a:buFont typeface="Arial" panose="020B0604020202020204" pitchFamily="34" charset="0"/>
              <a:buNone/>
            </a:pPr>
            <a:endParaRPr lang="en-US" altLang="en-US" sz="100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28" name="כותרת 1">
            <a:extLst>
              <a:ext uri="{FF2B5EF4-FFF2-40B4-BE49-F238E27FC236}">
                <a16:creationId xmlns:a16="http://schemas.microsoft.com/office/drawing/2014/main" id="{8E9DA4E5-DBCA-27EC-ED65-94D3C3CE9DC6}"/>
              </a:ext>
            </a:extLst>
          </p:cNvPr>
          <p:cNvSpPr txBox="1">
            <a:spLocks/>
          </p:cNvSpPr>
          <p:nvPr/>
        </p:nvSpPr>
        <p:spPr bwMode="auto">
          <a:xfrm>
            <a:off x="3645491" y="316083"/>
            <a:ext cx="5240145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he-IL" altLang="en-US" sz="2700" dirty="0">
                <a:latin typeface="Heebo" pitchFamily="2" charset="-79"/>
                <a:cs typeface="Heebo" pitchFamily="2" charset="-79"/>
              </a:rPr>
              <a:t>תהליך </a:t>
            </a:r>
            <a:r>
              <a:rPr lang="he-IL" altLang="en-US" sz="2700" dirty="0" err="1">
                <a:latin typeface="Heebo" pitchFamily="2" charset="-79"/>
                <a:cs typeface="Heebo" pitchFamily="2" charset="-79"/>
              </a:rPr>
              <a:t>מיחזור</a:t>
            </a:r>
            <a:r>
              <a:rPr lang="he-IL" altLang="en-US" sz="2700" dirty="0">
                <a:latin typeface="Heebo" pitchFamily="2" charset="-79"/>
                <a:cs typeface="Heebo" pitchFamily="2" charset="-79"/>
              </a:rPr>
              <a:t> פסולת אלקטרונית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483E734-7446-07D3-EC53-13FAE7E1E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296" y="1083392"/>
            <a:ext cx="1776413" cy="1152525"/>
          </a:xfrm>
          <a:prstGeom prst="roundRect">
            <a:avLst>
              <a:gd name="adj" fmla="val 1336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B6E1853-DB8F-44AD-6B2D-463B5A22EA56}"/>
              </a:ext>
            </a:extLst>
          </p:cNvPr>
          <p:cNvGrpSpPr/>
          <p:nvPr/>
        </p:nvGrpSpPr>
        <p:grpSpPr>
          <a:xfrm>
            <a:off x="7513334" y="1059582"/>
            <a:ext cx="1228286" cy="1184672"/>
            <a:chOff x="7595478" y="1124405"/>
            <a:chExt cx="1146142" cy="1184672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06A54EDA-8AE7-721A-A23B-A3E9467EC3B7}"/>
                </a:ext>
              </a:extLst>
            </p:cNvPr>
            <p:cNvSpPr/>
            <p:nvPr/>
          </p:nvSpPr>
          <p:spPr>
            <a:xfrm>
              <a:off x="7968943" y="1124405"/>
              <a:ext cx="772677" cy="1184672"/>
            </a:xfrm>
            <a:prstGeom prst="roundRect">
              <a:avLst/>
            </a:prstGeom>
            <a:solidFill>
              <a:srgbClr val="8AB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32" name="Rectangle 17">
              <a:extLst>
                <a:ext uri="{FF2B5EF4-FFF2-40B4-BE49-F238E27FC236}">
                  <a16:creationId xmlns:a16="http://schemas.microsoft.com/office/drawing/2014/main" id="{3A21AB21-26B7-4E5B-D26E-AA656A331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1525" y="1426945"/>
              <a:ext cx="707513" cy="599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r>
                <a:rPr lang="en-US" altLang="en-US" sz="1275" b="1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 מסירת הפסולת למיחזור</a:t>
              </a:r>
            </a:p>
          </p:txBody>
        </p:sp>
        <p:sp>
          <p:nvSpPr>
            <p:cNvPr id="33" name="Chevron 32">
              <a:extLst>
                <a:ext uri="{FF2B5EF4-FFF2-40B4-BE49-F238E27FC236}">
                  <a16:creationId xmlns:a16="http://schemas.microsoft.com/office/drawing/2014/main" id="{0FA58FA9-7AB4-B99D-9952-F05C12DFC2D2}"/>
                </a:ext>
              </a:extLst>
            </p:cNvPr>
            <p:cNvSpPr/>
            <p:nvPr/>
          </p:nvSpPr>
          <p:spPr>
            <a:xfrm rot="10800000">
              <a:off x="7595478" y="1665661"/>
              <a:ext cx="128903" cy="110729"/>
            </a:xfrm>
            <a:prstGeom prst="chevron">
              <a:avLst/>
            </a:prstGeom>
            <a:solidFill>
              <a:srgbClr val="892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B08058E-A84D-8506-B14F-AE825D19D61C}"/>
              </a:ext>
            </a:extLst>
          </p:cNvPr>
          <p:cNvGrpSpPr/>
          <p:nvPr/>
        </p:nvGrpSpPr>
        <p:grpSpPr>
          <a:xfrm>
            <a:off x="5272108" y="1082204"/>
            <a:ext cx="2072360" cy="2370379"/>
            <a:chOff x="5415989" y="1147027"/>
            <a:chExt cx="1933767" cy="2370379"/>
          </a:xfrm>
        </p:grpSpPr>
        <p:grpSp>
          <p:nvGrpSpPr>
            <p:cNvPr id="35" name="קבוצה 23">
              <a:extLst>
                <a:ext uri="{FF2B5EF4-FFF2-40B4-BE49-F238E27FC236}">
                  <a16:creationId xmlns:a16="http://schemas.microsoft.com/office/drawing/2014/main" id="{964038AB-D373-AD38-B3F0-525F7BFDA589}"/>
                </a:ext>
              </a:extLst>
            </p:cNvPr>
            <p:cNvGrpSpPr/>
            <p:nvPr/>
          </p:nvGrpSpPr>
          <p:grpSpPr>
            <a:xfrm>
              <a:off x="5716218" y="1147027"/>
              <a:ext cx="1633538" cy="2370379"/>
              <a:chOff x="5540107" y="1360488"/>
              <a:chExt cx="2178050" cy="3160506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70E792F7-1311-F9E7-6CFA-149B105CB1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8532" y="1360488"/>
                <a:ext cx="2079625" cy="1560512"/>
              </a:xfrm>
              <a:prstGeom prst="roundRect">
                <a:avLst>
                  <a:gd name="adj" fmla="val 1015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008052E-6B1A-CFD2-7995-67C459AD8D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0107" y="3036143"/>
                <a:ext cx="2178049" cy="14848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1050"/>
                  </a:lnSpc>
                  <a:spcBef>
                    <a:spcPct val="0"/>
                  </a:spcBef>
                  <a:buNone/>
                </a:pPr>
                <a:r>
                  <a:rPr lang="he-IL" altLang="en-US" sz="1275" b="1" dirty="0">
                    <a:latin typeface="Heebo" pitchFamily="2" charset="-79"/>
                    <a:cs typeface="Heebo" pitchFamily="2" charset="-79"/>
                  </a:rPr>
                  <a:t>מפעלי הפרוק והמיון</a:t>
                </a:r>
              </a:p>
              <a:p>
                <a:pPr algn="r">
                  <a:buNone/>
                </a:pPr>
                <a:r>
                  <a:rPr lang="he-IL" altLang="en-US" sz="1100" dirty="0">
                    <a:latin typeface="Heebo" pitchFamily="2" charset="-79"/>
                    <a:cs typeface="Heebo" pitchFamily="2" charset="-79"/>
                  </a:rPr>
                  <a:t>קבלת פסולת אלקטרונית ומיונה לפי סוגים שונים. לאחר מכן מיון והפרדה בין חומרים רעילים, פלסטיק, מתכות וחומרים נוספים</a:t>
                </a:r>
                <a:endParaRPr lang="en-IL" sz="1100" dirty="0">
                  <a:latin typeface="Heebo" pitchFamily="2" charset="-79"/>
                  <a:cs typeface="Heebo" pitchFamily="2" charset="-79"/>
                </a:endParaRPr>
              </a:p>
            </p:txBody>
          </p:sp>
        </p:grpSp>
        <p:sp>
          <p:nvSpPr>
            <p:cNvPr id="36" name="Chevron 35">
              <a:extLst>
                <a:ext uri="{FF2B5EF4-FFF2-40B4-BE49-F238E27FC236}">
                  <a16:creationId xmlns:a16="http://schemas.microsoft.com/office/drawing/2014/main" id="{5D314F49-B401-A133-3180-7453980B6F18}"/>
                </a:ext>
              </a:extLst>
            </p:cNvPr>
            <p:cNvSpPr/>
            <p:nvPr/>
          </p:nvSpPr>
          <p:spPr>
            <a:xfrm rot="10800000">
              <a:off x="5415989" y="1665661"/>
              <a:ext cx="128903" cy="110729"/>
            </a:xfrm>
            <a:prstGeom prst="chevron">
              <a:avLst/>
            </a:prstGeom>
            <a:solidFill>
              <a:srgbClr val="892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F6F82A4-691D-26A6-C6A4-F8B6A89F94FF}"/>
              </a:ext>
            </a:extLst>
          </p:cNvPr>
          <p:cNvGrpSpPr/>
          <p:nvPr/>
        </p:nvGrpSpPr>
        <p:grpSpPr>
          <a:xfrm>
            <a:off x="2939989" y="1086965"/>
            <a:ext cx="2328708" cy="2151512"/>
            <a:chOff x="3095725" y="1151788"/>
            <a:chExt cx="2172971" cy="2151512"/>
          </a:xfrm>
        </p:grpSpPr>
        <p:grpSp>
          <p:nvGrpSpPr>
            <p:cNvPr id="40" name="קבוצה 34">
              <a:extLst>
                <a:ext uri="{FF2B5EF4-FFF2-40B4-BE49-F238E27FC236}">
                  <a16:creationId xmlns:a16="http://schemas.microsoft.com/office/drawing/2014/main" id="{B08F44AB-846A-22FB-26DD-0BC12F1B375B}"/>
                </a:ext>
              </a:extLst>
            </p:cNvPr>
            <p:cNvGrpSpPr/>
            <p:nvPr/>
          </p:nvGrpSpPr>
          <p:grpSpPr>
            <a:xfrm>
              <a:off x="3451802" y="1151788"/>
              <a:ext cx="1816894" cy="2151512"/>
              <a:chOff x="2916238" y="1366838"/>
              <a:chExt cx="2422525" cy="2868681"/>
            </a:xfrm>
          </p:grpSpPr>
          <p:pic>
            <p:nvPicPr>
              <p:cNvPr id="42" name="Picture 11">
                <a:extLst>
                  <a:ext uri="{FF2B5EF4-FFF2-40B4-BE49-F238E27FC236}">
                    <a16:creationId xmlns:a16="http://schemas.microsoft.com/office/drawing/2014/main" id="{C5401C49-6570-AC4D-DEE8-54F02FF453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6238" y="1366838"/>
                <a:ext cx="2339975" cy="1555750"/>
              </a:xfrm>
              <a:prstGeom prst="roundRect">
                <a:avLst>
                  <a:gd name="adj" fmla="val 11443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Rectangle 29">
                <a:extLst>
                  <a:ext uri="{FF2B5EF4-FFF2-40B4-BE49-F238E27FC236}">
                    <a16:creationId xmlns:a16="http://schemas.microsoft.com/office/drawing/2014/main" id="{6F2DDE0C-F753-A92E-3233-E6C1628D1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6238" y="2947988"/>
                <a:ext cx="2422525" cy="1287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275" b="1" dirty="0">
                    <a:latin typeface="Heebo" pitchFamily="2" charset="-79"/>
                    <a:cs typeface="Heebo" pitchFamily="2" charset="-79"/>
                  </a:rPr>
                  <a:t>מפעלי </a:t>
                </a:r>
                <a:r>
                  <a:rPr lang="he-IL" altLang="en-US" sz="1275" b="1" dirty="0" err="1">
                    <a:latin typeface="Heebo" pitchFamily="2" charset="-79"/>
                    <a:cs typeface="Heebo" pitchFamily="2" charset="-79"/>
                  </a:rPr>
                  <a:t>המיחזור</a:t>
                </a:r>
                <a:endParaRPr lang="he-IL" altLang="en-US" sz="1275" b="1" dirty="0">
                  <a:latin typeface="Heebo" pitchFamily="2" charset="-79"/>
                  <a:cs typeface="Heebo" pitchFamily="2" charset="-79"/>
                </a:endParaRPr>
              </a:p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100" dirty="0">
                    <a:latin typeface="Heebo" pitchFamily="2" charset="-79"/>
                    <a:cs typeface="Heebo" pitchFamily="2" charset="-79"/>
                  </a:rPr>
                  <a:t>שימוש בטכנולוגיות מתקדמות לפירוק כימי ופיזי, הפרדת חומרים וטיפול בטוח ברכיבים רעילים</a:t>
                </a:r>
                <a:endParaRPr lang="en-US" altLang="en-US" sz="1100" dirty="0">
                  <a:latin typeface="Heebo" pitchFamily="2" charset="-79"/>
                  <a:cs typeface="Heebo" pitchFamily="2" charset="-79"/>
                </a:endParaRPr>
              </a:p>
            </p:txBody>
          </p:sp>
        </p:grpSp>
        <p:sp>
          <p:nvSpPr>
            <p:cNvPr id="41" name="Chevron 40">
              <a:extLst>
                <a:ext uri="{FF2B5EF4-FFF2-40B4-BE49-F238E27FC236}">
                  <a16:creationId xmlns:a16="http://schemas.microsoft.com/office/drawing/2014/main" id="{77B36117-0306-B6A0-1601-CE012BE68F83}"/>
                </a:ext>
              </a:extLst>
            </p:cNvPr>
            <p:cNvSpPr/>
            <p:nvPr/>
          </p:nvSpPr>
          <p:spPr>
            <a:xfrm rot="10800000">
              <a:off x="3095725" y="1665661"/>
              <a:ext cx="128903" cy="110729"/>
            </a:xfrm>
            <a:prstGeom prst="chevron">
              <a:avLst/>
            </a:prstGeom>
            <a:solidFill>
              <a:srgbClr val="892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ADF4CC3A-46C5-9DA2-4142-2C4502B6F11C}"/>
              </a:ext>
            </a:extLst>
          </p:cNvPr>
          <p:cNvSpPr txBox="1"/>
          <p:nvPr/>
        </p:nvSpPr>
        <p:spPr>
          <a:xfrm>
            <a:off x="3073164" y="3550805"/>
            <a:ext cx="47621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he-IL" altLang="he-IL" sz="2000" dirty="0">
                <a:latin typeface="Heebo" pitchFamily="2" charset="-79"/>
                <a:cs typeface="Heebo" pitchFamily="2" charset="-79"/>
              </a:rPr>
              <a:t>כנסו לערוץ ה</a:t>
            </a:r>
            <a:r>
              <a:rPr lang="en-US" altLang="he-IL" sz="2000" dirty="0">
                <a:latin typeface="Heebo" pitchFamily="2" charset="-79"/>
                <a:cs typeface="Heebo" pitchFamily="2" charset="-79"/>
              </a:rPr>
              <a:t> </a:t>
            </a:r>
            <a:r>
              <a:rPr lang="en-US" altLang="he-IL" sz="2000" dirty="0" err="1">
                <a:latin typeface="Heebo" pitchFamily="2" charset="-79"/>
                <a:cs typeface="Heebo" pitchFamily="2" charset="-79"/>
              </a:rPr>
              <a:t>youtube</a:t>
            </a:r>
            <a:r>
              <a:rPr lang="en-US" altLang="he-IL" sz="2000" dirty="0">
                <a:latin typeface="Heebo" pitchFamily="2" charset="-79"/>
                <a:cs typeface="Heebo" pitchFamily="2" charset="-79"/>
              </a:rPr>
              <a:t>-</a:t>
            </a:r>
            <a:r>
              <a:rPr lang="he-IL" altLang="he-IL" sz="2000" dirty="0">
                <a:latin typeface="Heebo" pitchFamily="2" charset="-79"/>
                <a:cs typeface="Heebo" pitchFamily="2" charset="-79"/>
              </a:rPr>
              <a:t>שלנו </a:t>
            </a:r>
            <a:r>
              <a:rPr lang="en-US" altLang="he-IL" sz="2000" dirty="0">
                <a:latin typeface="Heebo" pitchFamily="2" charset="-79"/>
                <a:cs typeface="Heebo" pitchFamily="2" charset="-79"/>
                <a:hlinkClick r:id="rId5" action="ppaction://hlinkfile"/>
              </a:rPr>
              <a:t>box.mai.org.il</a:t>
            </a:r>
            <a:r>
              <a:rPr lang="he-IL" altLang="he-IL" sz="2000" dirty="0">
                <a:latin typeface="Heebo" pitchFamily="2" charset="-79"/>
                <a:cs typeface="Heebo" pitchFamily="2" charset="-79"/>
              </a:rPr>
              <a:t> </a:t>
            </a:r>
            <a:endParaRPr lang="en-US" altLang="he-IL" sz="2000" dirty="0">
              <a:latin typeface="Heebo" pitchFamily="2" charset="-79"/>
              <a:cs typeface="Heebo" pitchFamily="2" charset="-79"/>
            </a:endParaRPr>
          </a:p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he-IL" altLang="he-IL" sz="2000" dirty="0">
                <a:latin typeface="Heebo" pitchFamily="2" charset="-79"/>
                <a:cs typeface="Heebo" pitchFamily="2" charset="-79"/>
              </a:rPr>
              <a:t>ובואו ללמוד איך ממחזרים מוצרי חשמל.</a:t>
            </a:r>
            <a:endParaRPr lang="en-US" altLang="en-US" sz="2000" dirty="0">
              <a:latin typeface="Heebo" pitchFamily="2" charset="-79"/>
              <a:cs typeface="Heebo" pitchFamily="2" charset="-79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D384D3E-0384-AABB-0B65-5A6CFC8FBD52}"/>
              </a:ext>
            </a:extLst>
          </p:cNvPr>
          <p:cNvGrpSpPr/>
          <p:nvPr/>
        </p:nvGrpSpPr>
        <p:grpSpPr>
          <a:xfrm>
            <a:off x="7835361" y="3385499"/>
            <a:ext cx="913103" cy="909052"/>
            <a:chOff x="7530870" y="3669988"/>
            <a:chExt cx="656209" cy="653298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4EF5533-F3EE-6257-52F5-2DB446FC47EF}"/>
                </a:ext>
              </a:extLst>
            </p:cNvPr>
            <p:cNvSpPr/>
            <p:nvPr/>
          </p:nvSpPr>
          <p:spPr>
            <a:xfrm>
              <a:off x="7530870" y="3669988"/>
              <a:ext cx="656209" cy="653298"/>
            </a:xfrm>
            <a:custGeom>
              <a:avLst/>
              <a:gdLst>
                <a:gd name="connsiteX0" fmla="*/ 656210 w 656209"/>
                <a:gd name="connsiteY0" fmla="*/ 326649 h 653298"/>
                <a:gd name="connsiteX1" fmla="*/ 328105 w 656209"/>
                <a:gd name="connsiteY1" fmla="*/ 653298 h 653298"/>
                <a:gd name="connsiteX2" fmla="*/ 0 w 656209"/>
                <a:gd name="connsiteY2" fmla="*/ 326649 h 653298"/>
                <a:gd name="connsiteX3" fmla="*/ 328105 w 656209"/>
                <a:gd name="connsiteY3" fmla="*/ 0 h 653298"/>
                <a:gd name="connsiteX4" fmla="*/ 656210 w 656209"/>
                <a:gd name="connsiteY4" fmla="*/ 326649 h 653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209" h="653298">
                  <a:moveTo>
                    <a:pt x="656210" y="326649"/>
                  </a:moveTo>
                  <a:cubicBezTo>
                    <a:pt x="656210" y="507053"/>
                    <a:pt x="509312" y="653298"/>
                    <a:pt x="328105" y="653298"/>
                  </a:cubicBezTo>
                  <a:cubicBezTo>
                    <a:pt x="146898" y="653298"/>
                    <a:pt x="0" y="507053"/>
                    <a:pt x="0" y="326649"/>
                  </a:cubicBezTo>
                  <a:cubicBezTo>
                    <a:pt x="0" y="146246"/>
                    <a:pt x="146898" y="0"/>
                    <a:pt x="328105" y="0"/>
                  </a:cubicBezTo>
                  <a:cubicBezTo>
                    <a:pt x="509312" y="0"/>
                    <a:pt x="656210" y="146246"/>
                    <a:pt x="656210" y="326649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4916056-3581-FF6A-F606-DE8D2DBF6943}"/>
                </a:ext>
              </a:extLst>
            </p:cNvPr>
            <p:cNvSpPr/>
            <p:nvPr/>
          </p:nvSpPr>
          <p:spPr>
            <a:xfrm>
              <a:off x="7699672" y="3885606"/>
              <a:ext cx="318742" cy="222061"/>
            </a:xfrm>
            <a:custGeom>
              <a:avLst/>
              <a:gdLst>
                <a:gd name="connsiteX0" fmla="*/ 318742 w 318742"/>
                <a:gd name="connsiteY0" fmla="*/ 69634 h 222061"/>
                <a:gd name="connsiteX1" fmla="*/ 248798 w 318742"/>
                <a:gd name="connsiteY1" fmla="*/ 0 h 222061"/>
                <a:gd name="connsiteX2" fmla="*/ 69944 w 318742"/>
                <a:gd name="connsiteY2" fmla="*/ 0 h 222061"/>
                <a:gd name="connsiteX3" fmla="*/ 0 w 318742"/>
                <a:gd name="connsiteY3" fmla="*/ 69634 h 222061"/>
                <a:gd name="connsiteX4" fmla="*/ 0 w 318742"/>
                <a:gd name="connsiteY4" fmla="*/ 152427 h 222061"/>
                <a:gd name="connsiteX5" fmla="*/ 69944 w 318742"/>
                <a:gd name="connsiteY5" fmla="*/ 222061 h 222061"/>
                <a:gd name="connsiteX6" fmla="*/ 248798 w 318742"/>
                <a:gd name="connsiteY6" fmla="*/ 222061 h 222061"/>
                <a:gd name="connsiteX7" fmla="*/ 318742 w 318742"/>
                <a:gd name="connsiteY7" fmla="*/ 152427 h 222061"/>
                <a:gd name="connsiteX8" fmla="*/ 318742 w 318742"/>
                <a:gd name="connsiteY8" fmla="*/ 69634 h 222061"/>
                <a:gd name="connsiteX9" fmla="*/ 213550 w 318742"/>
                <a:gd name="connsiteY9" fmla="*/ 117199 h 222061"/>
                <a:gd name="connsiteX10" fmla="*/ 133417 w 318742"/>
                <a:gd name="connsiteY10" fmla="*/ 156676 h 222061"/>
                <a:gd name="connsiteX11" fmla="*/ 119649 w 318742"/>
                <a:gd name="connsiteY11" fmla="*/ 152564 h 222061"/>
                <a:gd name="connsiteX12" fmla="*/ 119649 w 318742"/>
                <a:gd name="connsiteY12" fmla="*/ 71416 h 222061"/>
                <a:gd name="connsiteX13" fmla="*/ 133555 w 318742"/>
                <a:gd name="connsiteY13" fmla="*/ 67304 h 222061"/>
                <a:gd name="connsiteX14" fmla="*/ 210384 w 318742"/>
                <a:gd name="connsiteY14" fmla="*/ 108837 h 222061"/>
                <a:gd name="connsiteX15" fmla="*/ 213688 w 318742"/>
                <a:gd name="connsiteY15" fmla="*/ 117062 h 22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8742" h="222061">
                  <a:moveTo>
                    <a:pt x="318742" y="69634"/>
                  </a:moveTo>
                  <a:cubicBezTo>
                    <a:pt x="318742" y="31116"/>
                    <a:pt x="287488" y="0"/>
                    <a:pt x="248798" y="0"/>
                  </a:cubicBezTo>
                  <a:lnTo>
                    <a:pt x="69944" y="0"/>
                  </a:lnTo>
                  <a:cubicBezTo>
                    <a:pt x="31255" y="0"/>
                    <a:pt x="0" y="31116"/>
                    <a:pt x="0" y="69634"/>
                  </a:cubicBezTo>
                  <a:lnTo>
                    <a:pt x="0" y="152427"/>
                  </a:lnTo>
                  <a:cubicBezTo>
                    <a:pt x="0" y="190945"/>
                    <a:pt x="31255" y="222061"/>
                    <a:pt x="69944" y="222061"/>
                  </a:cubicBezTo>
                  <a:lnTo>
                    <a:pt x="248798" y="222061"/>
                  </a:lnTo>
                  <a:cubicBezTo>
                    <a:pt x="287488" y="222061"/>
                    <a:pt x="318742" y="190945"/>
                    <a:pt x="318742" y="152427"/>
                  </a:cubicBezTo>
                  <a:lnTo>
                    <a:pt x="318742" y="69634"/>
                  </a:lnTo>
                  <a:close/>
                  <a:moveTo>
                    <a:pt x="213550" y="117199"/>
                  </a:moveTo>
                  <a:lnTo>
                    <a:pt x="133417" y="156676"/>
                  </a:lnTo>
                  <a:cubicBezTo>
                    <a:pt x="130251" y="158321"/>
                    <a:pt x="119649" y="156128"/>
                    <a:pt x="119649" y="152564"/>
                  </a:cubicBezTo>
                  <a:lnTo>
                    <a:pt x="119649" y="71416"/>
                  </a:lnTo>
                  <a:cubicBezTo>
                    <a:pt x="119649" y="67852"/>
                    <a:pt x="130388" y="65522"/>
                    <a:pt x="133555" y="67304"/>
                  </a:cubicBezTo>
                  <a:lnTo>
                    <a:pt x="210384" y="108837"/>
                  </a:lnTo>
                  <a:cubicBezTo>
                    <a:pt x="213550" y="110619"/>
                    <a:pt x="216992" y="115280"/>
                    <a:pt x="213688" y="11706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</p:grpSp>
      <p:sp>
        <p:nvSpPr>
          <p:cNvPr id="48" name="Freeform 47">
            <a:extLst>
              <a:ext uri="{FF2B5EF4-FFF2-40B4-BE49-F238E27FC236}">
                <a16:creationId xmlns:a16="http://schemas.microsoft.com/office/drawing/2014/main" id="{B987F42C-23C9-5C15-E53A-9CA2EED482BF}"/>
              </a:ext>
            </a:extLst>
          </p:cNvPr>
          <p:cNvSpPr/>
          <p:nvPr/>
        </p:nvSpPr>
        <p:spPr>
          <a:xfrm>
            <a:off x="4355976" y="689077"/>
            <a:ext cx="4392488" cy="103174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0">
                  <a:srgbClr val="892790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rgbClr val="83BE4D"/>
                </a:gs>
              </a:gsLst>
              <a:lin ang="10800000" scaled="0"/>
            </a:gra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9259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ערכת נושא Office">
  <a:themeElements>
    <a:clrScheme name="mai">
      <a:dk1>
        <a:srgbClr val="000000"/>
      </a:dk1>
      <a:lt1>
        <a:srgbClr val="FFFFFF"/>
      </a:lt1>
      <a:dk2>
        <a:srgbClr val="1B8438"/>
      </a:dk2>
      <a:lt2>
        <a:srgbClr val="86BE4D"/>
      </a:lt2>
      <a:accent1>
        <a:srgbClr val="24ADEE"/>
      </a:accent1>
      <a:accent2>
        <a:srgbClr val="F09822"/>
      </a:accent2>
      <a:accent3>
        <a:srgbClr val="EF4552"/>
      </a:accent3>
      <a:accent4>
        <a:srgbClr val="88BC3F"/>
      </a:accent4>
      <a:accent5>
        <a:srgbClr val="69953F"/>
      </a:accent5>
      <a:accent6>
        <a:srgbClr val="8C8C8C"/>
      </a:accent6>
      <a:hlink>
        <a:srgbClr val="24ADEE"/>
      </a:hlink>
      <a:folHlink>
        <a:srgbClr val="1B84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32685</TotalTime>
  <Words>447</Words>
  <Application>Microsoft Office PowerPoint</Application>
  <PresentationFormat>‫הצגה על המסך (16:9)</PresentationFormat>
  <Paragraphs>102</Paragraphs>
  <Slides>11</Slides>
  <Notes>2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Heebo</vt:lpstr>
      <vt:lpstr>Poppins Medium</vt:lpstr>
      <vt:lpstr>ערכת נושא Office</vt:lpstr>
      <vt:lpstr>מצגת של PowerPoint‏</vt:lpstr>
      <vt:lpstr>מא"י MAGIC – יום פעילות מחשמל</vt:lpstr>
      <vt:lpstr>מצגת של PowerPoint‏</vt:lpstr>
      <vt:lpstr>בעיית הפסולת האלקטרונית – מסלול הפסולת הרגיל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תרומה לסביבה ולקהילה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לוגו מאי :  חללית מ.א.י - מיחזור אלקטרוניקה ישראל חללית לשיגור - פסולת אלקטרונית למיחזור. [תמונת הדמיה של החללית מורכבת]</dc:title>
  <dc:creator>אברהם</dc:creator>
  <cp:lastModifiedBy>דפי פלוטקין</cp:lastModifiedBy>
  <cp:revision>323</cp:revision>
  <dcterms:created xsi:type="dcterms:W3CDTF">2018-04-22T08:21:18Z</dcterms:created>
  <dcterms:modified xsi:type="dcterms:W3CDTF">2025-01-16T08:01:33Z</dcterms:modified>
</cp:coreProperties>
</file>