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Lst>
  <p:notesMasterIdLst>
    <p:notesMasterId r:id="rId19"/>
  </p:notesMasterIdLst>
  <p:handoutMasterIdLst>
    <p:handoutMasterId r:id="rId20"/>
  </p:handoutMasterIdLst>
  <p:sldIdLst>
    <p:sldId id="266" r:id="rId2"/>
    <p:sldId id="272" r:id="rId3"/>
    <p:sldId id="267" r:id="rId4"/>
    <p:sldId id="258" r:id="rId5"/>
    <p:sldId id="259" r:id="rId6"/>
    <p:sldId id="260" r:id="rId7"/>
    <p:sldId id="261" r:id="rId8"/>
    <p:sldId id="273" r:id="rId9"/>
    <p:sldId id="262" r:id="rId10"/>
    <p:sldId id="268" r:id="rId11"/>
    <p:sldId id="263" r:id="rId12"/>
    <p:sldId id="269" r:id="rId13"/>
    <p:sldId id="276" r:id="rId14"/>
    <p:sldId id="274" r:id="rId15"/>
    <p:sldId id="264" r:id="rId16"/>
    <p:sldId id="265" r:id="rId17"/>
    <p:sldId id="270" r:id="rId18"/>
  </p:sldIdLst>
  <p:sldSz cx="9144000" cy="6858000" type="screen4x3"/>
  <p:notesSz cx="6858000" cy="9144000"/>
  <p:defaultTextStyle>
    <a:defPPr>
      <a:defRPr lang="he-I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618">
          <p15:clr>
            <a:srgbClr val="A4A3A4"/>
          </p15:clr>
        </p15:guide>
        <p15:guide id="2" pos="551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החלפונים" initials="" lastIdx="0" clrIdx="0"/>
  <p:cmAuthor id="2" name="החלפונים" initials="ה" lastIdx="9" clrIdx="1">
    <p:extLst>
      <p:ext uri="{19B8F6BF-5375-455C-9EA6-DF929625EA0E}">
        <p15:presenceInfo xmlns:p15="http://schemas.microsoft.com/office/powerpoint/2012/main" userId="החלפונים"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343"/>
    <a:srgbClr val="4F81BD"/>
    <a:srgbClr val="86BE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642" autoAdjust="0"/>
    <p:restoredTop sz="94609"/>
  </p:normalViewPr>
  <p:slideViewPr>
    <p:cSldViewPr showGuides="1">
      <p:cViewPr varScale="1">
        <p:scale>
          <a:sx n="70" d="100"/>
          <a:sy n="70" d="100"/>
        </p:scale>
        <p:origin x="720" y="60"/>
      </p:cViewPr>
      <p:guideLst>
        <p:guide orient="horz" pos="618"/>
        <p:guide pos="551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BB7CA7-368F-9943-852B-4B5EDC910F51}"/>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pPr>
              <a:defRPr/>
            </a:pPr>
            <a:endParaRPr lang="he-IL"/>
          </a:p>
        </p:txBody>
      </p:sp>
      <p:sp>
        <p:nvSpPr>
          <p:cNvPr id="3" name="Date Placeholder 2">
            <a:extLst>
              <a:ext uri="{FF2B5EF4-FFF2-40B4-BE49-F238E27FC236}">
                <a16:creationId xmlns:a16="http://schemas.microsoft.com/office/drawing/2014/main" id="{AE364C64-2D3C-6843-BBC1-387D851558B5}"/>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pPr>
              <a:defRPr/>
            </a:pPr>
            <a:fld id="{1B550F44-A6E9-4640-B758-4725362C8405}" type="datetimeFigureOut">
              <a:rPr lang="he-IL"/>
              <a:pPr>
                <a:defRPr/>
              </a:pPr>
              <a:t>כ"ג/אייר/תשפ"ה</a:t>
            </a:fld>
            <a:endParaRPr lang="he-IL"/>
          </a:p>
        </p:txBody>
      </p:sp>
      <p:sp>
        <p:nvSpPr>
          <p:cNvPr id="4" name="Footer Placeholder 3">
            <a:extLst>
              <a:ext uri="{FF2B5EF4-FFF2-40B4-BE49-F238E27FC236}">
                <a16:creationId xmlns:a16="http://schemas.microsoft.com/office/drawing/2014/main" id="{6EE1514D-C407-3C42-B155-BE3BB0AC8305}"/>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pPr>
              <a:defRPr/>
            </a:pPr>
            <a:endParaRPr lang="he-IL"/>
          </a:p>
        </p:txBody>
      </p:sp>
      <p:sp>
        <p:nvSpPr>
          <p:cNvPr id="5" name="Slide Number Placeholder 4">
            <a:extLst>
              <a:ext uri="{FF2B5EF4-FFF2-40B4-BE49-F238E27FC236}">
                <a16:creationId xmlns:a16="http://schemas.microsoft.com/office/drawing/2014/main" id="{3364411C-F780-414E-A41D-B88A452F157A}"/>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pPr>
              <a:defRPr/>
            </a:pPr>
            <a:fld id="{79E2622C-8CEE-C444-AB14-29E513E7E6B8}" type="slidenum">
              <a:rPr lang="he-IL"/>
              <a:pPr>
                <a:defRPr/>
              </a:pPr>
              <a:t>‹#›</a:t>
            </a:fld>
            <a:endParaRPr lang="he-IL"/>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BE19A5-0A3C-9249-8CD9-BF1CF895446F}"/>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pPr>
              <a:defRPr/>
            </a:pPr>
            <a:endParaRPr lang="he-IL"/>
          </a:p>
        </p:txBody>
      </p:sp>
      <p:sp>
        <p:nvSpPr>
          <p:cNvPr id="3" name="Date Placeholder 2">
            <a:extLst>
              <a:ext uri="{FF2B5EF4-FFF2-40B4-BE49-F238E27FC236}">
                <a16:creationId xmlns:a16="http://schemas.microsoft.com/office/drawing/2014/main" id="{4308F2FA-A092-FF44-9521-D4A534A75454}"/>
              </a:ext>
            </a:extLst>
          </p:cNvPr>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pPr>
              <a:defRPr/>
            </a:pPr>
            <a:fld id="{34C45027-C6EF-C94D-AAE3-58AE917FD88E}" type="datetimeFigureOut">
              <a:rPr lang="he-IL"/>
              <a:pPr>
                <a:defRPr/>
              </a:pPr>
              <a:t>כ"ג/אייר/תשפ"ה</a:t>
            </a:fld>
            <a:endParaRPr lang="he-IL"/>
          </a:p>
        </p:txBody>
      </p:sp>
      <p:sp>
        <p:nvSpPr>
          <p:cNvPr id="4" name="Slide Image Placeholder 3">
            <a:extLst>
              <a:ext uri="{FF2B5EF4-FFF2-40B4-BE49-F238E27FC236}">
                <a16:creationId xmlns:a16="http://schemas.microsoft.com/office/drawing/2014/main" id="{E0F718D1-AA43-3C41-A63B-B432A61947E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pPr lvl="0"/>
            <a:endParaRPr lang="he-IL" noProof="0"/>
          </a:p>
        </p:txBody>
      </p:sp>
      <p:sp>
        <p:nvSpPr>
          <p:cNvPr id="5" name="Notes Placeholder 4">
            <a:extLst>
              <a:ext uri="{FF2B5EF4-FFF2-40B4-BE49-F238E27FC236}">
                <a16:creationId xmlns:a16="http://schemas.microsoft.com/office/drawing/2014/main" id="{7A06453C-B6A8-D348-B26C-8E37DE98CB22}"/>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 name="Footer Placeholder 5">
            <a:extLst>
              <a:ext uri="{FF2B5EF4-FFF2-40B4-BE49-F238E27FC236}">
                <a16:creationId xmlns:a16="http://schemas.microsoft.com/office/drawing/2014/main" id="{5D7329BB-2D3E-D54F-8023-E0A165CA10F1}"/>
              </a:ext>
            </a:extLst>
          </p:cNvPr>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pPr>
              <a:defRPr/>
            </a:pPr>
            <a:endParaRPr lang="he-IL"/>
          </a:p>
        </p:txBody>
      </p:sp>
      <p:sp>
        <p:nvSpPr>
          <p:cNvPr id="7" name="Slide Number Placeholder 6">
            <a:extLst>
              <a:ext uri="{FF2B5EF4-FFF2-40B4-BE49-F238E27FC236}">
                <a16:creationId xmlns:a16="http://schemas.microsoft.com/office/drawing/2014/main" id="{E6C4E24E-34E8-BE4E-B105-9737E91BD960}"/>
              </a:ext>
            </a:extLst>
          </p:cNvPr>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pPr>
              <a:defRPr/>
            </a:pPr>
            <a:fld id="{C33A82A8-4B12-9E44-9FC4-67184473D575}" type="slidenum">
              <a:rPr lang="he-IL"/>
              <a:pPr>
                <a:defRPr/>
              </a:pPr>
              <a:t>‹#›</a:t>
            </a:fld>
            <a:endParaRPr lang="he-IL"/>
          </a:p>
        </p:txBody>
      </p:sp>
    </p:spTree>
  </p:cSld>
  <p:clrMap bg1="lt1" tx1="dk1" bg2="lt2" tx2="dk2" accent1="accent1" accent2="accent2" accent3="accent3" accent4="accent4" accent5="accent5" accent6="accent6" hlink="hlink" folHlink="folHlink"/>
  <p:hf hdr="0" ftr="0" dt="0"/>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1091BCD-9C7B-9640-93D2-E4AC0C4B73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B9938197-016D-5D42-A417-56DDB98D5A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7411" name="Slide Number Placeholder 3">
            <a:extLst>
              <a:ext uri="{FF2B5EF4-FFF2-40B4-BE49-F238E27FC236}">
                <a16:creationId xmlns:a16="http://schemas.microsoft.com/office/drawing/2014/main" id="{7026A89C-0E14-AC4A-B13D-73608F1418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6F3C0B6-8910-4142-A1FA-1A7500258F03}" type="slidenum">
              <a:rPr lang="he-IL" altLang="en-US" smtClean="0"/>
              <a:pPr/>
              <a:t>1</a:t>
            </a:fld>
            <a:endParaRPr lang="he-IL"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AD4CC58-139A-0346-9E6A-784CB533BD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B3F30E76-6793-9845-A048-EA10B3C8A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9459" name="Slide Number Placeholder 3">
            <a:extLst>
              <a:ext uri="{FF2B5EF4-FFF2-40B4-BE49-F238E27FC236}">
                <a16:creationId xmlns:a16="http://schemas.microsoft.com/office/drawing/2014/main" id="{052D925E-8CA9-A946-B71F-EE7CEFEDF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499D68-4989-274C-8F4F-AEAA58282852}" type="slidenum">
              <a:rPr lang="he-IL" altLang="en-US" smtClean="0"/>
              <a:pPr/>
              <a:t>2</a:t>
            </a:fld>
            <a:endParaRPr lang="he-IL" altLang="en-US"/>
          </a:p>
        </p:txBody>
      </p:sp>
    </p:spTree>
    <p:extLst>
      <p:ext uri="{BB962C8B-B14F-4D97-AF65-F5344CB8AC3E}">
        <p14:creationId xmlns:p14="http://schemas.microsoft.com/office/powerpoint/2010/main" val="393538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5D611B3-F239-DD48-8720-F042CE22D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61089470-58FD-A041-B5D7-6C57B0EA12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21507" name="Slide Number Placeholder 3">
            <a:extLst>
              <a:ext uri="{FF2B5EF4-FFF2-40B4-BE49-F238E27FC236}">
                <a16:creationId xmlns:a16="http://schemas.microsoft.com/office/drawing/2014/main" id="{B63516E3-FDA9-BD45-8791-444987ECEF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C3B270-27D1-C24F-8CF4-EB98123CE9DA}" type="slidenum">
              <a:rPr lang="he-IL" altLang="en-US" smtClean="0"/>
              <a:pPr/>
              <a:t>3</a:t>
            </a:fld>
            <a:endParaRPr lang="he-IL"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AD4CC58-139A-0346-9E6A-784CB533BD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B3F30E76-6793-9845-A048-EA10B3C8A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9459" name="Slide Number Placeholder 3">
            <a:extLst>
              <a:ext uri="{FF2B5EF4-FFF2-40B4-BE49-F238E27FC236}">
                <a16:creationId xmlns:a16="http://schemas.microsoft.com/office/drawing/2014/main" id="{052D925E-8CA9-A946-B71F-EE7CEFEDF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499D68-4989-274C-8F4F-AEAA58282852}" type="slidenum">
              <a:rPr lang="he-IL" altLang="en-US" smtClean="0"/>
              <a:pPr/>
              <a:t>10</a:t>
            </a:fld>
            <a:endParaRPr lang="he-IL" altLang="en-US"/>
          </a:p>
        </p:txBody>
      </p:sp>
    </p:spTree>
    <p:extLst>
      <p:ext uri="{BB962C8B-B14F-4D97-AF65-F5344CB8AC3E}">
        <p14:creationId xmlns:p14="http://schemas.microsoft.com/office/powerpoint/2010/main" val="426586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7BC3939-B82A-8544-9386-3FC1ED88C0A7}"/>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3C27FB67-1F6E-A443-B78B-01F648DD936A}"/>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736FB033-308C-7847-8D0A-5618C622AF39}"/>
              </a:ext>
            </a:extLst>
          </p:cNvPr>
          <p:cNvSpPr>
            <a:spLocks noGrp="1"/>
          </p:cNvSpPr>
          <p:nvPr>
            <p:ph type="sldNum" sz="quarter" idx="12"/>
          </p:nvPr>
        </p:nvSpPr>
        <p:spPr/>
        <p:txBody>
          <a:bodyPr/>
          <a:lstStyle>
            <a:lvl1pPr>
              <a:defRPr/>
            </a:lvl1pPr>
          </a:lstStyle>
          <a:p>
            <a:pPr>
              <a:defRPr/>
            </a:pPr>
            <a:fld id="{DF6424E9-81D0-764D-A14E-AB72BD36F759}" type="slidenum">
              <a:rPr lang="he-IL" altLang="en-US"/>
              <a:pPr>
                <a:defRPr/>
              </a:pPr>
              <a:t>‹#›</a:t>
            </a:fld>
            <a:endParaRPr lang="he-IL" altLang="en-US"/>
          </a:p>
        </p:txBody>
      </p:sp>
    </p:spTree>
    <p:extLst>
      <p:ext uri="{BB962C8B-B14F-4D97-AF65-F5344CB8AC3E}">
        <p14:creationId xmlns:p14="http://schemas.microsoft.com/office/powerpoint/2010/main" val="241781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6F754E-F82E-BF49-BBD1-D5F5C431E489}"/>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1260D3CC-1AFD-1C49-9A6F-32A88C06248E}"/>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17628762-F68C-294E-928B-ED2320768010}"/>
              </a:ext>
            </a:extLst>
          </p:cNvPr>
          <p:cNvSpPr>
            <a:spLocks noGrp="1"/>
          </p:cNvSpPr>
          <p:nvPr>
            <p:ph type="sldNum" sz="quarter" idx="12"/>
          </p:nvPr>
        </p:nvSpPr>
        <p:spPr/>
        <p:txBody>
          <a:bodyPr/>
          <a:lstStyle>
            <a:lvl1pPr>
              <a:defRPr/>
            </a:lvl1pPr>
          </a:lstStyle>
          <a:p>
            <a:pPr>
              <a:defRPr/>
            </a:pPr>
            <a:fld id="{EDCC274D-1BEF-EF4A-9F6F-C51F8DFFA2AD}" type="slidenum">
              <a:rPr lang="he-IL" altLang="en-US"/>
              <a:pPr>
                <a:defRPr/>
              </a:pPr>
              <a:t>‹#›</a:t>
            </a:fld>
            <a:endParaRPr lang="he-IL" altLang="en-US"/>
          </a:p>
        </p:txBody>
      </p:sp>
    </p:spTree>
    <p:extLst>
      <p:ext uri="{BB962C8B-B14F-4D97-AF65-F5344CB8AC3E}">
        <p14:creationId xmlns:p14="http://schemas.microsoft.com/office/powerpoint/2010/main" val="313551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64416D2-314F-5C46-A062-14334C5FEEAF}"/>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72E3685E-857B-D847-9AA4-FC4C85EF64A6}"/>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9B6FDFBE-111B-3C45-BB3E-9BAC7792E6B6}"/>
              </a:ext>
            </a:extLst>
          </p:cNvPr>
          <p:cNvSpPr>
            <a:spLocks noGrp="1"/>
          </p:cNvSpPr>
          <p:nvPr>
            <p:ph type="sldNum" sz="quarter" idx="12"/>
          </p:nvPr>
        </p:nvSpPr>
        <p:spPr/>
        <p:txBody>
          <a:bodyPr/>
          <a:lstStyle>
            <a:lvl1pPr>
              <a:defRPr/>
            </a:lvl1pPr>
          </a:lstStyle>
          <a:p>
            <a:pPr>
              <a:defRPr/>
            </a:pPr>
            <a:fld id="{D64D26A2-E8DC-4B45-B6FC-266B6C93C92A}" type="slidenum">
              <a:rPr lang="he-IL" altLang="en-US"/>
              <a:pPr>
                <a:defRPr/>
              </a:pPr>
              <a:t>‹#›</a:t>
            </a:fld>
            <a:endParaRPr lang="he-IL" altLang="en-US"/>
          </a:p>
        </p:txBody>
      </p:sp>
    </p:spTree>
    <p:extLst>
      <p:ext uri="{BB962C8B-B14F-4D97-AF65-F5344CB8AC3E}">
        <p14:creationId xmlns:p14="http://schemas.microsoft.com/office/powerpoint/2010/main" val="181303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שקופית כותרת">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B9C8AAB-ACB6-D841-B0B4-4B07D392F7A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389" y="5945699"/>
            <a:ext cx="1224260" cy="74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17">
            <a:extLst>
              <a:ext uri="{FF2B5EF4-FFF2-40B4-BE49-F238E27FC236}">
                <a16:creationId xmlns:a16="http://schemas.microsoft.com/office/drawing/2014/main" id="{A17DDE76-CAE3-D249-8AC3-831CD0FA9C88}"/>
              </a:ext>
            </a:extLst>
          </p:cNvPr>
          <p:cNvSpPr>
            <a:spLocks noChangeArrowheads="1"/>
          </p:cNvSpPr>
          <p:nvPr userDrawn="1"/>
        </p:nvSpPr>
        <p:spPr bwMode="auto">
          <a:xfrm>
            <a:off x="0" y="6786563"/>
            <a:ext cx="9144000" cy="71437"/>
          </a:xfrm>
          <a:prstGeom prst="rect">
            <a:avLst/>
          </a:prstGeom>
          <a:solidFill>
            <a:srgbClr val="8ABE40"/>
          </a:solidFill>
          <a:ln>
            <a:noFill/>
          </a:ln>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defRPr/>
            </a:pPr>
            <a:endParaRPr lang="en-US" altLang="en-US">
              <a:latin typeface="Calibri" panose="020F0502020204030204" pitchFamily="34" charset="0"/>
              <a:sym typeface="Calibri" panose="020F0502020204030204" pitchFamily="34" charset="0"/>
            </a:endParaRPr>
          </a:p>
        </p:txBody>
      </p:sp>
      <p:sp>
        <p:nvSpPr>
          <p:cNvPr id="4" name="Slide Number Placeholder 4">
            <a:extLst>
              <a:ext uri="{FF2B5EF4-FFF2-40B4-BE49-F238E27FC236}">
                <a16:creationId xmlns:a16="http://schemas.microsoft.com/office/drawing/2014/main" id="{F6354968-3285-0641-91B2-0B847B516FCF}"/>
              </a:ext>
            </a:extLst>
          </p:cNvPr>
          <p:cNvSpPr txBox="1">
            <a:spLocks/>
          </p:cNvSpPr>
          <p:nvPr userDrawn="1"/>
        </p:nvSpPr>
        <p:spPr>
          <a:xfrm>
            <a:off x="8532813" y="6305550"/>
            <a:ext cx="1000125" cy="387350"/>
          </a:xfrm>
          <a:prstGeom prst="rect">
            <a:avLst/>
          </a:prstGeom>
        </p:spPr>
        <p:txBody>
          <a:bodyPr anchor="ctr"/>
          <a:lstStyle>
            <a:defPPr>
              <a:defRPr lang="he-I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2A6605F-4C7B-C847-96D3-EDFAAA590960}" type="slidenum">
              <a:rPr lang="en-US" smtClean="0"/>
              <a:pPr>
                <a:defRPr/>
              </a:pPr>
              <a:t>‹#›</a:t>
            </a:fld>
            <a:endParaRPr lang="en-US" dirty="0"/>
          </a:p>
        </p:txBody>
      </p:sp>
    </p:spTree>
    <p:extLst>
      <p:ext uri="{BB962C8B-B14F-4D97-AF65-F5344CB8AC3E}">
        <p14:creationId xmlns:p14="http://schemas.microsoft.com/office/powerpoint/2010/main" val="47561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7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6B0168B-7445-AE4A-AB04-07BDA995AB1B}"/>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58A36357-E1A9-2E49-9DEB-D165D50157CA}"/>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3C61BA91-D869-B34D-A808-5B8A8D9D5512}"/>
              </a:ext>
            </a:extLst>
          </p:cNvPr>
          <p:cNvSpPr>
            <a:spLocks noGrp="1"/>
          </p:cNvSpPr>
          <p:nvPr>
            <p:ph type="sldNum" sz="quarter" idx="12"/>
          </p:nvPr>
        </p:nvSpPr>
        <p:spPr/>
        <p:txBody>
          <a:bodyPr/>
          <a:lstStyle>
            <a:lvl1pPr>
              <a:defRPr/>
            </a:lvl1pPr>
          </a:lstStyle>
          <a:p>
            <a:pPr>
              <a:defRPr/>
            </a:pPr>
            <a:fld id="{3C4073AD-70AC-B548-9FA5-6A06FD8E0A8F}" type="slidenum">
              <a:rPr lang="he-IL" altLang="en-US"/>
              <a:pPr>
                <a:defRPr/>
              </a:pPr>
              <a:t>‹#›</a:t>
            </a:fld>
            <a:endParaRPr lang="he-IL" altLang="en-US"/>
          </a:p>
        </p:txBody>
      </p:sp>
    </p:spTree>
    <p:extLst>
      <p:ext uri="{BB962C8B-B14F-4D97-AF65-F5344CB8AC3E}">
        <p14:creationId xmlns:p14="http://schemas.microsoft.com/office/powerpoint/2010/main" val="3159610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5DFBD97-9128-5E46-A52C-2DD4EACE5255}"/>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32E12C35-9B5E-CB44-9626-279A283338EF}"/>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8AE2561D-7295-A144-870A-D2B6F45E3793}"/>
              </a:ext>
            </a:extLst>
          </p:cNvPr>
          <p:cNvSpPr>
            <a:spLocks noGrp="1"/>
          </p:cNvSpPr>
          <p:nvPr>
            <p:ph type="sldNum" sz="quarter" idx="12"/>
          </p:nvPr>
        </p:nvSpPr>
        <p:spPr/>
        <p:txBody>
          <a:bodyPr/>
          <a:lstStyle>
            <a:lvl1pPr>
              <a:defRPr/>
            </a:lvl1pPr>
          </a:lstStyle>
          <a:p>
            <a:pPr>
              <a:defRPr/>
            </a:pPr>
            <a:fld id="{3E0194EE-7BA6-D848-AE23-68D4C30806A1}" type="slidenum">
              <a:rPr lang="he-IL" altLang="en-US"/>
              <a:pPr>
                <a:defRPr/>
              </a:pPr>
              <a:t>‹#›</a:t>
            </a:fld>
            <a:endParaRPr lang="he-IL" altLang="en-US"/>
          </a:p>
        </p:txBody>
      </p:sp>
    </p:spTree>
    <p:extLst>
      <p:ext uri="{BB962C8B-B14F-4D97-AF65-F5344CB8AC3E}">
        <p14:creationId xmlns:p14="http://schemas.microsoft.com/office/powerpoint/2010/main" val="4415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3">
            <a:extLst>
              <a:ext uri="{FF2B5EF4-FFF2-40B4-BE49-F238E27FC236}">
                <a16:creationId xmlns:a16="http://schemas.microsoft.com/office/drawing/2014/main" id="{5D034FB7-DE93-EE42-BC74-E943F2CBD5E2}"/>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A6F21134-6F3F-BD4B-ACD7-42E9850E2C68}"/>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655C0ACC-216A-4C4D-95E0-A1DDD072A6E8}"/>
              </a:ext>
            </a:extLst>
          </p:cNvPr>
          <p:cNvSpPr>
            <a:spLocks noGrp="1"/>
          </p:cNvSpPr>
          <p:nvPr>
            <p:ph type="sldNum" sz="quarter" idx="12"/>
          </p:nvPr>
        </p:nvSpPr>
        <p:spPr/>
        <p:txBody>
          <a:bodyPr/>
          <a:lstStyle>
            <a:lvl1pPr>
              <a:defRPr/>
            </a:lvl1pPr>
          </a:lstStyle>
          <a:p>
            <a:pPr>
              <a:defRPr/>
            </a:pPr>
            <a:fld id="{2068EE85-6BF1-DA4D-82AF-23C0FDD48C28}" type="slidenum">
              <a:rPr lang="he-IL" altLang="en-US"/>
              <a:pPr>
                <a:defRPr/>
              </a:pPr>
              <a:t>‹#›</a:t>
            </a:fld>
            <a:endParaRPr lang="he-IL" altLang="en-US"/>
          </a:p>
        </p:txBody>
      </p:sp>
    </p:spTree>
    <p:extLst>
      <p:ext uri="{BB962C8B-B14F-4D97-AF65-F5344CB8AC3E}">
        <p14:creationId xmlns:p14="http://schemas.microsoft.com/office/powerpoint/2010/main" val="48521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3">
            <a:extLst>
              <a:ext uri="{FF2B5EF4-FFF2-40B4-BE49-F238E27FC236}">
                <a16:creationId xmlns:a16="http://schemas.microsoft.com/office/drawing/2014/main" id="{7CC84CCB-17DF-4941-B498-45C3D388978B}"/>
              </a:ext>
            </a:extLst>
          </p:cNvPr>
          <p:cNvSpPr>
            <a:spLocks noGrp="1"/>
          </p:cNvSpPr>
          <p:nvPr>
            <p:ph type="dt" sz="half" idx="10"/>
          </p:nvPr>
        </p:nvSpPr>
        <p:spPr/>
        <p:txBody>
          <a:bodyPr/>
          <a:lstStyle>
            <a:lvl1pPr>
              <a:defRPr/>
            </a:lvl1pPr>
          </a:lstStyle>
          <a:p>
            <a:pPr>
              <a:defRPr/>
            </a:pPr>
            <a:endParaRPr lang="he-IL"/>
          </a:p>
        </p:txBody>
      </p:sp>
      <p:sp>
        <p:nvSpPr>
          <p:cNvPr id="8" name="מציין מיקום של כותרת תחתונה 4">
            <a:extLst>
              <a:ext uri="{FF2B5EF4-FFF2-40B4-BE49-F238E27FC236}">
                <a16:creationId xmlns:a16="http://schemas.microsoft.com/office/drawing/2014/main" id="{8C3C09CE-9592-4143-9755-836E43941874}"/>
              </a:ext>
            </a:extLst>
          </p:cNvPr>
          <p:cNvSpPr>
            <a:spLocks noGrp="1"/>
          </p:cNvSpPr>
          <p:nvPr>
            <p:ph type="ftr" sz="quarter" idx="11"/>
          </p:nvPr>
        </p:nvSpPr>
        <p:spPr/>
        <p:txBody>
          <a:bodyPr/>
          <a:lstStyle>
            <a:lvl1pPr>
              <a:defRPr/>
            </a:lvl1pPr>
          </a:lstStyle>
          <a:p>
            <a:pPr>
              <a:defRPr/>
            </a:pPr>
            <a:endParaRPr lang="he-IL"/>
          </a:p>
        </p:txBody>
      </p:sp>
      <p:sp>
        <p:nvSpPr>
          <p:cNvPr id="9" name="מציין מיקום של מספר שקופית 5">
            <a:extLst>
              <a:ext uri="{FF2B5EF4-FFF2-40B4-BE49-F238E27FC236}">
                <a16:creationId xmlns:a16="http://schemas.microsoft.com/office/drawing/2014/main" id="{D33C5652-0434-2C47-AD02-5F87A2368F44}"/>
              </a:ext>
            </a:extLst>
          </p:cNvPr>
          <p:cNvSpPr>
            <a:spLocks noGrp="1"/>
          </p:cNvSpPr>
          <p:nvPr>
            <p:ph type="sldNum" sz="quarter" idx="12"/>
          </p:nvPr>
        </p:nvSpPr>
        <p:spPr/>
        <p:txBody>
          <a:bodyPr/>
          <a:lstStyle>
            <a:lvl1pPr>
              <a:defRPr/>
            </a:lvl1pPr>
          </a:lstStyle>
          <a:p>
            <a:pPr>
              <a:defRPr/>
            </a:pPr>
            <a:fld id="{54B273A6-BD32-6949-92D3-9DADBCE47777}" type="slidenum">
              <a:rPr lang="he-IL" altLang="en-US"/>
              <a:pPr>
                <a:defRPr/>
              </a:pPr>
              <a:t>‹#›</a:t>
            </a:fld>
            <a:endParaRPr lang="he-IL" altLang="en-US"/>
          </a:p>
        </p:txBody>
      </p:sp>
    </p:spTree>
    <p:extLst>
      <p:ext uri="{BB962C8B-B14F-4D97-AF65-F5344CB8AC3E}">
        <p14:creationId xmlns:p14="http://schemas.microsoft.com/office/powerpoint/2010/main" val="410966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3">
            <a:extLst>
              <a:ext uri="{FF2B5EF4-FFF2-40B4-BE49-F238E27FC236}">
                <a16:creationId xmlns:a16="http://schemas.microsoft.com/office/drawing/2014/main" id="{F9A96A1D-0B2C-4141-A59A-6599D4C727B4}"/>
              </a:ext>
            </a:extLst>
          </p:cNvPr>
          <p:cNvSpPr>
            <a:spLocks noGrp="1"/>
          </p:cNvSpPr>
          <p:nvPr>
            <p:ph type="dt" sz="half" idx="10"/>
          </p:nvPr>
        </p:nvSpPr>
        <p:spPr/>
        <p:txBody>
          <a:bodyPr/>
          <a:lstStyle>
            <a:lvl1pPr>
              <a:defRPr/>
            </a:lvl1pPr>
          </a:lstStyle>
          <a:p>
            <a:pPr>
              <a:defRPr/>
            </a:pPr>
            <a:endParaRPr lang="he-IL"/>
          </a:p>
        </p:txBody>
      </p:sp>
      <p:sp>
        <p:nvSpPr>
          <p:cNvPr id="4" name="מציין מיקום של כותרת תחתונה 4">
            <a:extLst>
              <a:ext uri="{FF2B5EF4-FFF2-40B4-BE49-F238E27FC236}">
                <a16:creationId xmlns:a16="http://schemas.microsoft.com/office/drawing/2014/main" id="{0CDC4FAA-1ABF-264D-B94B-930BBE8A5EF8}"/>
              </a:ext>
            </a:extLst>
          </p:cNvPr>
          <p:cNvSpPr>
            <a:spLocks noGrp="1"/>
          </p:cNvSpPr>
          <p:nvPr>
            <p:ph type="ftr" sz="quarter" idx="11"/>
          </p:nvPr>
        </p:nvSpPr>
        <p:spPr/>
        <p:txBody>
          <a:bodyPr/>
          <a:lstStyle>
            <a:lvl1pPr>
              <a:defRPr/>
            </a:lvl1pPr>
          </a:lstStyle>
          <a:p>
            <a:pPr>
              <a:defRPr/>
            </a:pPr>
            <a:endParaRPr lang="he-IL"/>
          </a:p>
        </p:txBody>
      </p:sp>
      <p:sp>
        <p:nvSpPr>
          <p:cNvPr id="5" name="מציין מיקום של מספר שקופית 5">
            <a:extLst>
              <a:ext uri="{FF2B5EF4-FFF2-40B4-BE49-F238E27FC236}">
                <a16:creationId xmlns:a16="http://schemas.microsoft.com/office/drawing/2014/main" id="{04DB01E0-BFAC-5649-AFCF-94DE9C555E2C}"/>
              </a:ext>
            </a:extLst>
          </p:cNvPr>
          <p:cNvSpPr>
            <a:spLocks noGrp="1"/>
          </p:cNvSpPr>
          <p:nvPr>
            <p:ph type="sldNum" sz="quarter" idx="12"/>
          </p:nvPr>
        </p:nvSpPr>
        <p:spPr/>
        <p:txBody>
          <a:bodyPr/>
          <a:lstStyle>
            <a:lvl1pPr>
              <a:defRPr/>
            </a:lvl1pPr>
          </a:lstStyle>
          <a:p>
            <a:pPr>
              <a:defRPr/>
            </a:pPr>
            <a:fld id="{B6511549-CAD6-774D-B55D-F93822C51683}" type="slidenum">
              <a:rPr lang="he-IL" altLang="en-US"/>
              <a:pPr>
                <a:defRPr/>
              </a:pPr>
              <a:t>‹#›</a:t>
            </a:fld>
            <a:endParaRPr lang="he-IL" altLang="en-US"/>
          </a:p>
        </p:txBody>
      </p:sp>
    </p:spTree>
    <p:extLst>
      <p:ext uri="{BB962C8B-B14F-4D97-AF65-F5344CB8AC3E}">
        <p14:creationId xmlns:p14="http://schemas.microsoft.com/office/powerpoint/2010/main" val="158492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a:extLst>
              <a:ext uri="{FF2B5EF4-FFF2-40B4-BE49-F238E27FC236}">
                <a16:creationId xmlns:a16="http://schemas.microsoft.com/office/drawing/2014/main" id="{548C4E76-19A7-B746-9B7D-C23F5810A720}"/>
              </a:ext>
            </a:extLst>
          </p:cNvPr>
          <p:cNvSpPr>
            <a:spLocks noGrp="1"/>
          </p:cNvSpPr>
          <p:nvPr>
            <p:ph type="dt" sz="half" idx="10"/>
          </p:nvPr>
        </p:nvSpPr>
        <p:spPr/>
        <p:txBody>
          <a:bodyPr/>
          <a:lstStyle>
            <a:lvl1pPr>
              <a:defRPr/>
            </a:lvl1pPr>
          </a:lstStyle>
          <a:p>
            <a:pPr>
              <a:defRPr/>
            </a:pPr>
            <a:endParaRPr lang="he-IL"/>
          </a:p>
        </p:txBody>
      </p:sp>
      <p:sp>
        <p:nvSpPr>
          <p:cNvPr id="3" name="מציין מיקום של כותרת תחתונה 4">
            <a:extLst>
              <a:ext uri="{FF2B5EF4-FFF2-40B4-BE49-F238E27FC236}">
                <a16:creationId xmlns:a16="http://schemas.microsoft.com/office/drawing/2014/main" id="{C85592EF-B5B4-1245-B213-559FEADA7343}"/>
              </a:ext>
            </a:extLst>
          </p:cNvPr>
          <p:cNvSpPr>
            <a:spLocks noGrp="1"/>
          </p:cNvSpPr>
          <p:nvPr>
            <p:ph type="ftr" sz="quarter" idx="11"/>
          </p:nvPr>
        </p:nvSpPr>
        <p:spPr/>
        <p:txBody>
          <a:bodyPr/>
          <a:lstStyle>
            <a:lvl1pPr>
              <a:defRPr/>
            </a:lvl1pPr>
          </a:lstStyle>
          <a:p>
            <a:pPr>
              <a:defRPr/>
            </a:pPr>
            <a:endParaRPr lang="he-IL"/>
          </a:p>
        </p:txBody>
      </p:sp>
      <p:sp>
        <p:nvSpPr>
          <p:cNvPr id="4" name="מציין מיקום של מספר שקופית 5">
            <a:extLst>
              <a:ext uri="{FF2B5EF4-FFF2-40B4-BE49-F238E27FC236}">
                <a16:creationId xmlns:a16="http://schemas.microsoft.com/office/drawing/2014/main" id="{ED3BF923-ED2A-DA46-B3F4-5E1443C29414}"/>
              </a:ext>
            </a:extLst>
          </p:cNvPr>
          <p:cNvSpPr>
            <a:spLocks noGrp="1"/>
          </p:cNvSpPr>
          <p:nvPr>
            <p:ph type="sldNum" sz="quarter" idx="12"/>
          </p:nvPr>
        </p:nvSpPr>
        <p:spPr/>
        <p:txBody>
          <a:bodyPr/>
          <a:lstStyle>
            <a:lvl1pPr>
              <a:defRPr/>
            </a:lvl1pPr>
          </a:lstStyle>
          <a:p>
            <a:pPr>
              <a:defRPr/>
            </a:pPr>
            <a:fld id="{0EBD484E-FABE-D544-90FF-9DA3F5C73392}" type="slidenum">
              <a:rPr lang="he-IL" altLang="en-US"/>
              <a:pPr>
                <a:defRPr/>
              </a:pPr>
              <a:t>‹#›</a:t>
            </a:fld>
            <a:endParaRPr lang="he-IL" altLang="en-US"/>
          </a:p>
        </p:txBody>
      </p:sp>
    </p:spTree>
    <p:extLst>
      <p:ext uri="{BB962C8B-B14F-4D97-AF65-F5344CB8AC3E}">
        <p14:creationId xmlns:p14="http://schemas.microsoft.com/office/powerpoint/2010/main" val="137495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3">
            <a:extLst>
              <a:ext uri="{FF2B5EF4-FFF2-40B4-BE49-F238E27FC236}">
                <a16:creationId xmlns:a16="http://schemas.microsoft.com/office/drawing/2014/main" id="{C7BA8676-33C6-8641-85CA-A6B872D0CDD8}"/>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4FA68CB6-28E1-7248-8761-45D085351C1F}"/>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E28C55FE-223C-4140-A1B1-AE2760BFFE84}"/>
              </a:ext>
            </a:extLst>
          </p:cNvPr>
          <p:cNvSpPr>
            <a:spLocks noGrp="1"/>
          </p:cNvSpPr>
          <p:nvPr>
            <p:ph type="sldNum" sz="quarter" idx="12"/>
          </p:nvPr>
        </p:nvSpPr>
        <p:spPr/>
        <p:txBody>
          <a:bodyPr/>
          <a:lstStyle>
            <a:lvl1pPr>
              <a:defRPr/>
            </a:lvl1pPr>
          </a:lstStyle>
          <a:p>
            <a:pPr>
              <a:defRPr/>
            </a:pPr>
            <a:fld id="{C309CB38-E4A2-A747-8A93-E3B75562CF3F}" type="slidenum">
              <a:rPr lang="he-IL" altLang="en-US"/>
              <a:pPr>
                <a:defRPr/>
              </a:pPr>
              <a:t>‹#›</a:t>
            </a:fld>
            <a:endParaRPr lang="he-IL" altLang="en-US"/>
          </a:p>
        </p:txBody>
      </p:sp>
    </p:spTree>
    <p:extLst>
      <p:ext uri="{BB962C8B-B14F-4D97-AF65-F5344CB8AC3E}">
        <p14:creationId xmlns:p14="http://schemas.microsoft.com/office/powerpoint/2010/main" val="319566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3">
            <a:extLst>
              <a:ext uri="{FF2B5EF4-FFF2-40B4-BE49-F238E27FC236}">
                <a16:creationId xmlns:a16="http://schemas.microsoft.com/office/drawing/2014/main" id="{ADC3071A-8C95-EB45-AF6E-B002212A5ACA}"/>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F2F19B68-6C51-2A44-AB49-CC700DE90A33}"/>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E0FB965D-A1D7-D34F-A576-E22BF2AB6A6F}"/>
              </a:ext>
            </a:extLst>
          </p:cNvPr>
          <p:cNvSpPr>
            <a:spLocks noGrp="1"/>
          </p:cNvSpPr>
          <p:nvPr>
            <p:ph type="sldNum" sz="quarter" idx="12"/>
          </p:nvPr>
        </p:nvSpPr>
        <p:spPr/>
        <p:txBody>
          <a:bodyPr/>
          <a:lstStyle>
            <a:lvl1pPr>
              <a:defRPr/>
            </a:lvl1pPr>
          </a:lstStyle>
          <a:p>
            <a:pPr>
              <a:defRPr/>
            </a:pPr>
            <a:fld id="{84389A30-5BC8-A544-85BE-26CF91B682DA}" type="slidenum">
              <a:rPr lang="he-IL" altLang="en-US"/>
              <a:pPr>
                <a:defRPr/>
              </a:pPr>
              <a:t>‹#›</a:t>
            </a:fld>
            <a:endParaRPr lang="he-IL" altLang="en-US"/>
          </a:p>
        </p:txBody>
      </p:sp>
    </p:spTree>
    <p:extLst>
      <p:ext uri="{BB962C8B-B14F-4D97-AF65-F5344CB8AC3E}">
        <p14:creationId xmlns:p14="http://schemas.microsoft.com/office/powerpoint/2010/main" val="314550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מציין מיקום של כותרת 1">
            <a:extLst>
              <a:ext uri="{FF2B5EF4-FFF2-40B4-BE49-F238E27FC236}">
                <a16:creationId xmlns:a16="http://schemas.microsoft.com/office/drawing/2014/main" id="{8AF205AD-619C-0F45-BCDB-51C49B92648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a:t>לחץ כדי לערוך סגנון כותרת של תבנית בסיס</a:t>
            </a:r>
          </a:p>
        </p:txBody>
      </p:sp>
      <p:sp>
        <p:nvSpPr>
          <p:cNvPr id="1027" name="מציין מיקום טקסט 2">
            <a:extLst>
              <a:ext uri="{FF2B5EF4-FFF2-40B4-BE49-F238E27FC236}">
                <a16:creationId xmlns:a16="http://schemas.microsoft.com/office/drawing/2014/main" id="{C08539CB-C6A3-A04A-854D-E3EFD908A25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a:t>לחץ כדי לערוך סגנונות טקסט של תבנית בסיס</a:t>
            </a:r>
          </a:p>
          <a:p>
            <a:pPr lvl="1"/>
            <a:r>
              <a:rPr lang="he-IL" altLang="en-US"/>
              <a:t>רמה שנייה</a:t>
            </a:r>
          </a:p>
          <a:p>
            <a:pPr lvl="2"/>
            <a:r>
              <a:rPr lang="he-IL" altLang="en-US"/>
              <a:t>רמה שלישית</a:t>
            </a:r>
          </a:p>
          <a:p>
            <a:pPr lvl="3"/>
            <a:r>
              <a:rPr lang="he-IL" altLang="en-US"/>
              <a:t>רמה רביעית</a:t>
            </a:r>
          </a:p>
          <a:p>
            <a:pPr lvl="4"/>
            <a:r>
              <a:rPr lang="he-IL" altLang="en-US"/>
              <a:t>רמה חמישית</a:t>
            </a:r>
          </a:p>
        </p:txBody>
      </p:sp>
      <p:sp>
        <p:nvSpPr>
          <p:cNvPr id="4" name="מציין מיקום של תאריך 3">
            <a:extLst>
              <a:ext uri="{FF2B5EF4-FFF2-40B4-BE49-F238E27FC236}">
                <a16:creationId xmlns:a16="http://schemas.microsoft.com/office/drawing/2014/main" id="{59752780-3939-324C-8FEE-82F8229ED7A3}"/>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C6D6FA85-A6B7-5242-9732-22708A63CD7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2C4D22AC-A177-1344-81D2-B2B5D279A4CE}"/>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rtl="1" eaLnBrk="1" hangingPunct="1">
              <a:defRPr sz="1200">
                <a:solidFill>
                  <a:srgbClr val="898989"/>
                </a:solidFill>
                <a:latin typeface="Calibri" panose="020F0502020204030204" pitchFamily="34" charset="0"/>
              </a:defRPr>
            </a:lvl1pPr>
          </a:lstStyle>
          <a:p>
            <a:pPr>
              <a:defRPr/>
            </a:pPr>
            <a:fld id="{F4FE3C01-0E5E-844F-A21A-5201AB00F301}" type="slidenum">
              <a:rPr lang="he-IL" altLang="en-US"/>
              <a:pPr>
                <a:defRPr/>
              </a:pPr>
              <a:t>‹#›</a:t>
            </a:fld>
            <a:endParaRPr lang="he-IL" alt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Lst>
  <p:hf hdr="0" ft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4.jpeg"/><Relationship Id="rId4" Type="http://schemas.openxmlformats.org/officeDocument/2006/relationships/hyperlink" Target="https://www.youtube.com/watch?v=nzTM18H6fNk&amp;list=LLMCM2F9W4LHaXCL5pWj310g&amp;index=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6.pn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hyperlink" Target="http://box.mai.org.il/" TargetMode="External"/><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www.instagram.com/israelrecycling" TargetMode="External"/><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emf"/><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66.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7.jpeg"/><Relationship Id="rId3" Type="http://schemas.openxmlformats.org/officeDocument/2006/relationships/image" Target="../media/image8.emf"/><Relationship Id="rId7" Type="http://schemas.openxmlformats.org/officeDocument/2006/relationships/image" Target="../media/image12.emf"/><Relationship Id="rId12"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emf"/><Relationship Id="rId9" Type="http://schemas.openxmlformats.org/officeDocument/2006/relationships/image" Target="../media/image14.pn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hyperlink" Target="http://www.mai.org.i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mai.org.il/" TargetMode="External"/><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hyperlink" Target="http://box.mai.org.il/" TargetMode="External"/><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7AC43D3-C53A-324C-B0D4-28B94A718271}"/>
              </a:ext>
            </a:extLst>
          </p:cNvPr>
          <p:cNvSpPr/>
          <p:nvPr/>
        </p:nvSpPr>
        <p:spPr>
          <a:xfrm>
            <a:off x="0" y="1700808"/>
            <a:ext cx="9144000" cy="2499916"/>
          </a:xfrm>
          <a:custGeom>
            <a:avLst/>
            <a:gdLst>
              <a:gd name="connsiteX0" fmla="*/ 9154160 w 9154160"/>
              <a:gd name="connsiteY0" fmla="*/ 1168400 h 3332480"/>
              <a:gd name="connsiteX1" fmla="*/ 0 w 9154160"/>
              <a:gd name="connsiteY1" fmla="*/ 0 h 3332480"/>
              <a:gd name="connsiteX2" fmla="*/ 0 w 9154160"/>
              <a:gd name="connsiteY2" fmla="*/ 3332480 h 3332480"/>
              <a:gd name="connsiteX3" fmla="*/ 9154160 w 9154160"/>
              <a:gd name="connsiteY3" fmla="*/ 3332480 h 3332480"/>
              <a:gd name="connsiteX4" fmla="*/ 9154160 w 9154160"/>
              <a:gd name="connsiteY4" fmla="*/ 1168400 h 33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160" h="3332480">
                <a:moveTo>
                  <a:pt x="9154160" y="1168400"/>
                </a:moveTo>
                <a:lnTo>
                  <a:pt x="0" y="0"/>
                </a:lnTo>
                <a:lnTo>
                  <a:pt x="0" y="3332480"/>
                </a:lnTo>
                <a:lnTo>
                  <a:pt x="9154160" y="3332480"/>
                </a:lnTo>
                <a:lnTo>
                  <a:pt x="9154160" y="1168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dirty="0"/>
          </a:p>
        </p:txBody>
      </p:sp>
      <p:sp>
        <p:nvSpPr>
          <p:cNvPr id="16386" name="Rectangle 4">
            <a:extLst>
              <a:ext uri="{FF2B5EF4-FFF2-40B4-BE49-F238E27FC236}">
                <a16:creationId xmlns:a16="http://schemas.microsoft.com/office/drawing/2014/main" id="{E101ED7B-B4A0-6345-A359-E267E8A2D5F7}"/>
              </a:ext>
            </a:extLst>
          </p:cNvPr>
          <p:cNvSpPr>
            <a:spLocks noChangeArrowheads="1"/>
          </p:cNvSpPr>
          <p:nvPr/>
        </p:nvSpPr>
        <p:spPr bwMode="auto">
          <a:xfrm>
            <a:off x="1153021" y="4221088"/>
            <a:ext cx="7739459" cy="87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3000"/>
              </a:lnSpc>
              <a:spcBef>
                <a:spcPct val="0"/>
              </a:spcBef>
              <a:buFontTx/>
              <a:buNone/>
            </a:pPr>
            <a:r>
              <a:rPr lang="he-IL" altLang="en-US" sz="2800" dirty="0">
                <a:latin typeface="Heebo" pitchFamily="2" charset="-79"/>
                <a:cs typeface="Heebo" pitchFamily="2" charset="-79"/>
              </a:rPr>
              <a:t>חללית לשיגור </a:t>
            </a:r>
          </a:p>
          <a:p>
            <a:pPr rtl="0" eaLnBrk="1" hangingPunct="1">
              <a:lnSpc>
                <a:spcPts val="3000"/>
              </a:lnSpc>
              <a:spcBef>
                <a:spcPct val="0"/>
              </a:spcBef>
              <a:buFontTx/>
              <a:buNone/>
            </a:pPr>
            <a:r>
              <a:rPr lang="he-IL" altLang="en-US" sz="2800" dirty="0">
                <a:latin typeface="Heebo" pitchFamily="2" charset="-79"/>
                <a:cs typeface="Heebo" pitchFamily="2" charset="-79"/>
              </a:rPr>
              <a:t>פסולת אלקטרונית </a:t>
            </a:r>
            <a:r>
              <a:rPr lang="he-IL" altLang="en-US" sz="2800" dirty="0" err="1">
                <a:latin typeface="Heebo" pitchFamily="2" charset="-79"/>
                <a:cs typeface="Heebo" pitchFamily="2" charset="-79"/>
              </a:rPr>
              <a:t>למיחזור</a:t>
            </a:r>
            <a:endParaRPr lang="en-US" altLang="en-US" sz="2800" dirty="0">
              <a:latin typeface="Heebo" pitchFamily="2" charset="-79"/>
              <a:cs typeface="Heebo" pitchFamily="2" charset="-79"/>
            </a:endParaRPr>
          </a:p>
        </p:txBody>
      </p:sp>
      <p:pic>
        <p:nvPicPr>
          <p:cNvPr id="16387" name="Picture 2">
            <a:extLst>
              <a:ext uri="{FF2B5EF4-FFF2-40B4-BE49-F238E27FC236}">
                <a16:creationId xmlns:a16="http://schemas.microsoft.com/office/drawing/2014/main" id="{19D3DB23-4037-7A44-B56E-D6164DCAAF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4388" y="146050"/>
            <a:ext cx="169068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
            <a:extLst>
              <a:ext uri="{FF2B5EF4-FFF2-40B4-BE49-F238E27FC236}">
                <a16:creationId xmlns:a16="http://schemas.microsoft.com/office/drawing/2014/main" id="{3D04B152-696C-DE46-B1BC-C8F695AFAFC6}"/>
              </a:ext>
            </a:extLst>
          </p:cNvPr>
          <p:cNvSpPr>
            <a:spLocks noChangeArrowheads="1"/>
          </p:cNvSpPr>
          <p:nvPr/>
        </p:nvSpPr>
        <p:spPr bwMode="auto">
          <a:xfrm>
            <a:off x="1828432" y="2780928"/>
            <a:ext cx="7040563" cy="83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5200"/>
              </a:lnSpc>
              <a:spcBef>
                <a:spcPct val="0"/>
              </a:spcBef>
              <a:buFontTx/>
              <a:buNone/>
              <a:defRPr/>
            </a:pPr>
            <a:r>
              <a:rPr lang="he-IL" altLang="en-US" sz="6000" spc="-150" dirty="0">
                <a:solidFill>
                  <a:schemeClr val="bg1"/>
                </a:solidFill>
                <a:latin typeface="Heebo" pitchFamily="2" charset="-79"/>
                <a:cs typeface="Heebo" pitchFamily="2" charset="-79"/>
              </a:rPr>
              <a:t>חללית</a:t>
            </a:r>
            <a:r>
              <a:rPr lang="he-IL" altLang="en-US" sz="6600" spc="-150" dirty="0">
                <a:solidFill>
                  <a:schemeClr val="bg1"/>
                </a:solidFill>
                <a:latin typeface="Arial" panose="020B0604020202020204" pitchFamily="34" charset="0"/>
              </a:rPr>
              <a:t> מא"י</a:t>
            </a:r>
          </a:p>
        </p:txBody>
      </p:sp>
      <p:sp>
        <p:nvSpPr>
          <p:cNvPr id="16389" name="Shape 17">
            <a:extLst>
              <a:ext uri="{FF2B5EF4-FFF2-40B4-BE49-F238E27FC236}">
                <a16:creationId xmlns:a16="http://schemas.microsoft.com/office/drawing/2014/main" id="{510294CD-B0B1-A94A-AA7B-42006747833D}"/>
              </a:ext>
            </a:extLst>
          </p:cNvPr>
          <p:cNvSpPr>
            <a:spLocks noChangeArrowheads="1"/>
          </p:cNvSpPr>
          <p:nvPr/>
        </p:nvSpPr>
        <p:spPr bwMode="auto">
          <a:xfrm>
            <a:off x="0" y="4135438"/>
            <a:ext cx="9144000" cy="71437"/>
          </a:xfrm>
          <a:prstGeom prst="rect">
            <a:avLst/>
          </a:prstGeom>
          <a:solidFill>
            <a:srgbClr val="8ABE4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Tx/>
              <a:buNone/>
            </a:pPr>
            <a:endParaRPr lang="en-US" altLang="en-US" sz="1800">
              <a:sym typeface="Calibri" panose="020F0502020204030204" pitchFamily="34" charset="0"/>
            </a:endParaRPr>
          </a:p>
        </p:txBody>
      </p:sp>
      <p:pic>
        <p:nvPicPr>
          <p:cNvPr id="16391" name="Picture 4">
            <a:extLst>
              <a:ext uri="{FF2B5EF4-FFF2-40B4-BE49-F238E27FC236}">
                <a16:creationId xmlns:a16="http://schemas.microsoft.com/office/drawing/2014/main" id="{A139B57C-AD3D-3C4B-AC9C-6D154F5274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1976" y="284956"/>
            <a:ext cx="204628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Shape 17">
            <a:extLst>
              <a:ext uri="{FF2B5EF4-FFF2-40B4-BE49-F238E27FC236}">
                <a16:creationId xmlns:a16="http://schemas.microsoft.com/office/drawing/2014/main" id="{12F07BF8-4C97-9D47-80DE-35537E277A62}"/>
              </a:ext>
            </a:extLst>
          </p:cNvPr>
          <p:cNvSpPr>
            <a:spLocks noChangeArrowheads="1"/>
          </p:cNvSpPr>
          <p:nvPr/>
        </p:nvSpPr>
        <p:spPr bwMode="auto">
          <a:xfrm>
            <a:off x="0" y="6546000"/>
            <a:ext cx="9144000" cy="312000"/>
          </a:xfrm>
          <a:prstGeom prst="rect">
            <a:avLst/>
          </a:prstGeom>
          <a:solidFill>
            <a:srgbClr val="8ABE4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rtl="1" eaLnBrk="0" fontAlgn="base" hangingPunct="0">
              <a:spcBef>
                <a:spcPct val="0"/>
              </a:spcBef>
              <a:spcAft>
                <a:spcPct val="0"/>
              </a:spcAft>
              <a:buFontTx/>
              <a:buNone/>
            </a:pPr>
            <a:endParaRPr lang="en-US" altLang="en-US" sz="1800">
              <a:sym typeface="Calibri" panose="020F0502020204030204" pitchFamily="34" charset="0"/>
            </a:endParaRPr>
          </a:p>
        </p:txBody>
      </p:sp>
      <p:pic>
        <p:nvPicPr>
          <p:cNvPr id="3" name="Picture 2">
            <a:extLst>
              <a:ext uri="{FF2B5EF4-FFF2-40B4-BE49-F238E27FC236}">
                <a16:creationId xmlns:a16="http://schemas.microsoft.com/office/drawing/2014/main" id="{CDCDB933-9D0F-D547-9770-FA53A33C8A2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54" y="204090"/>
            <a:ext cx="6087156" cy="5529166"/>
          </a:xfrm>
          <a:prstGeom prst="rect">
            <a:avLst/>
          </a:prstGeom>
        </p:spPr>
      </p:pic>
      <p:pic>
        <p:nvPicPr>
          <p:cNvPr id="5" name="Picture 4">
            <a:extLst>
              <a:ext uri="{FF2B5EF4-FFF2-40B4-BE49-F238E27FC236}">
                <a16:creationId xmlns:a16="http://schemas.microsoft.com/office/drawing/2014/main" id="{D4B2CF7B-268D-954D-819B-A68A346327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508104" y="4999542"/>
            <a:ext cx="3635896" cy="1546458"/>
          </a:xfrm>
          <a:prstGeom prst="rect">
            <a:avLst/>
          </a:prstGeom>
        </p:spPr>
      </p:pic>
      <p:pic>
        <p:nvPicPr>
          <p:cNvPr id="20" name="Picture 19">
            <a:extLst>
              <a:ext uri="{FF2B5EF4-FFF2-40B4-BE49-F238E27FC236}">
                <a16:creationId xmlns:a16="http://schemas.microsoft.com/office/drawing/2014/main" id="{901E71ED-086C-DA48-A004-B8B6461675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3316484" cy="1410602"/>
          </a:xfrm>
          <a:prstGeom prst="rect">
            <a:avLst/>
          </a:prstGeom>
        </p:spPr>
      </p:pic>
      <p:pic>
        <p:nvPicPr>
          <p:cNvPr id="4" name="תמונה 3">
            <a:extLst>
              <a:ext uri="{FF2B5EF4-FFF2-40B4-BE49-F238E27FC236}">
                <a16:creationId xmlns:a16="http://schemas.microsoft.com/office/drawing/2014/main" id="{9966B134-2398-2E20-4778-1E64092B95A8}"/>
              </a:ext>
            </a:extLst>
          </p:cNvPr>
          <p:cNvPicPr>
            <a:picLocks noChangeAspect="1"/>
          </p:cNvPicPr>
          <p:nvPr/>
        </p:nvPicPr>
        <p:blipFill>
          <a:blip r:embed="rId7"/>
          <a:stretch>
            <a:fillRect/>
          </a:stretch>
        </p:blipFill>
        <p:spPr>
          <a:xfrm>
            <a:off x="7100210" y="206622"/>
            <a:ext cx="1880778" cy="9713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כותרת 1">
            <a:extLst>
              <a:ext uri="{FF2B5EF4-FFF2-40B4-BE49-F238E27FC236}">
                <a16:creationId xmlns:a16="http://schemas.microsoft.com/office/drawing/2014/main" id="{372E7A39-AC1D-2B48-924F-025117D9A436}"/>
              </a:ext>
            </a:extLst>
          </p:cNvPr>
          <p:cNvSpPr>
            <a:spLocks noGrp="1"/>
          </p:cNvSpPr>
          <p:nvPr>
            <p:ph type="title" idx="4294967295"/>
          </p:nvPr>
        </p:nvSpPr>
        <p:spPr>
          <a:xfrm>
            <a:off x="3779912" y="415925"/>
            <a:ext cx="5076751" cy="533400"/>
          </a:xfrm>
        </p:spPr>
        <p:txBody>
          <a:bodyPr/>
          <a:lstStyle/>
          <a:p>
            <a:pPr algn="r">
              <a:defRPr/>
            </a:pPr>
            <a:r>
              <a:rPr lang="he-IL" altLang="en-US" sz="3300" spc="-100" dirty="0">
                <a:solidFill>
                  <a:schemeClr val="tx1">
                    <a:lumMod val="85000"/>
                    <a:lumOff val="15000"/>
                  </a:schemeClr>
                </a:solidFill>
                <a:latin typeface="Heebo Medium" pitchFamily="2" charset="-79"/>
                <a:cs typeface="Heebo Medium" pitchFamily="2" charset="-79"/>
              </a:rPr>
              <a:t>כתבה על פעילות חללית מא"י</a:t>
            </a:r>
          </a:p>
        </p:txBody>
      </p:sp>
      <p:pic>
        <p:nvPicPr>
          <p:cNvPr id="18435" name="תמונה 2">
            <a:extLst>
              <a:ext uri="{FF2B5EF4-FFF2-40B4-BE49-F238E27FC236}">
                <a16:creationId xmlns:a16="http://schemas.microsoft.com/office/drawing/2014/main" id="{742EE24A-A8C1-1F44-ABEA-EC38A484C0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92CFDF32-1E6D-EE40-A421-A24B9FF784FA}"/>
              </a:ext>
            </a:extLst>
          </p:cNvPr>
          <p:cNvSpPr/>
          <p:nvPr/>
        </p:nvSpPr>
        <p:spPr>
          <a:xfrm>
            <a:off x="2987824" y="838532"/>
            <a:ext cx="5688062" cy="10477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3" name="תמונה 2">
            <a:hlinkClick r:id="rId4"/>
            <a:extLst>
              <a:ext uri="{FF2B5EF4-FFF2-40B4-BE49-F238E27FC236}">
                <a16:creationId xmlns:a16="http://schemas.microsoft.com/office/drawing/2014/main" id="{2C88E77C-AD17-4D77-9DEE-F462FFD8A5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0137" y="1268760"/>
            <a:ext cx="7003725" cy="4032449"/>
          </a:xfrm>
          <a:prstGeom prst="rect">
            <a:avLst/>
          </a:prstGeom>
        </p:spPr>
      </p:pic>
      <p:pic>
        <p:nvPicPr>
          <p:cNvPr id="4" name="תמונה 3">
            <a:extLst>
              <a:ext uri="{FF2B5EF4-FFF2-40B4-BE49-F238E27FC236}">
                <a16:creationId xmlns:a16="http://schemas.microsoft.com/office/drawing/2014/main" id="{6A223A4E-FD82-6256-75E0-D2DF8D628FEF}"/>
              </a:ext>
            </a:extLst>
          </p:cNvPr>
          <p:cNvPicPr>
            <a:picLocks noChangeAspect="1"/>
          </p:cNvPicPr>
          <p:nvPr/>
        </p:nvPicPr>
        <p:blipFill>
          <a:blip r:embed="rId6"/>
          <a:stretch>
            <a:fillRect/>
          </a:stretch>
        </p:blipFill>
        <p:spPr>
          <a:xfrm>
            <a:off x="73434" y="5767511"/>
            <a:ext cx="1880778" cy="971303"/>
          </a:xfrm>
          <a:prstGeom prst="rect">
            <a:avLst/>
          </a:prstGeom>
        </p:spPr>
      </p:pic>
    </p:spTree>
    <p:extLst>
      <p:ext uri="{BB962C8B-B14F-4D97-AF65-F5344CB8AC3E}">
        <p14:creationId xmlns:p14="http://schemas.microsoft.com/office/powerpoint/2010/main" val="257198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כותרת 1">
            <a:extLst>
              <a:ext uri="{FF2B5EF4-FFF2-40B4-BE49-F238E27FC236}">
                <a16:creationId xmlns:a16="http://schemas.microsoft.com/office/drawing/2014/main" id="{300228E4-7971-C047-9AAC-2AC8D5F9FECE}"/>
              </a:ext>
            </a:extLst>
          </p:cNvPr>
          <p:cNvSpPr>
            <a:spLocks noGrp="1"/>
          </p:cNvSpPr>
          <p:nvPr>
            <p:ph type="title" idx="4294967295"/>
          </p:nvPr>
        </p:nvSpPr>
        <p:spPr>
          <a:xfrm>
            <a:off x="5353050" y="404813"/>
            <a:ext cx="3838575" cy="533400"/>
          </a:xfrm>
        </p:spPr>
        <p:txBody>
          <a:bodyPr/>
          <a:lstStyle/>
          <a:p>
            <a:pPr eaLnBrk="1" hangingPunct="1">
              <a:defRPr/>
            </a:pPr>
            <a:r>
              <a:rPr lang="he-IL" altLang="en-US" sz="3300" spc="-100" dirty="0">
                <a:solidFill>
                  <a:schemeClr val="tx1">
                    <a:lumMod val="85000"/>
                    <a:lumOff val="15000"/>
                  </a:schemeClr>
                </a:solidFill>
                <a:latin typeface="Heebo Medium" pitchFamily="2" charset="-79"/>
                <a:cs typeface="Heebo Medium" pitchFamily="2" charset="-79"/>
              </a:rPr>
              <a:t>פעילות חללית מא"י</a:t>
            </a:r>
          </a:p>
        </p:txBody>
      </p:sp>
      <p:sp>
        <p:nvSpPr>
          <p:cNvPr id="36" name="Rectangle 27">
            <a:extLst>
              <a:ext uri="{FF2B5EF4-FFF2-40B4-BE49-F238E27FC236}">
                <a16:creationId xmlns:a16="http://schemas.microsoft.com/office/drawing/2014/main" id="{7E8A5032-37FF-9340-9610-6BC3FAABC423}"/>
              </a:ext>
            </a:extLst>
          </p:cNvPr>
          <p:cNvSpPr>
            <a:spLocks noChangeArrowheads="1"/>
          </p:cNvSpPr>
          <p:nvPr/>
        </p:nvSpPr>
        <p:spPr bwMode="auto">
          <a:xfrm>
            <a:off x="876301" y="404813"/>
            <a:ext cx="2914650" cy="528350"/>
          </a:xfrm>
          <a:prstGeom prst="rect">
            <a:avLst/>
          </a:prstGeom>
          <a:solidFill>
            <a:srgbClr val="FFFF00"/>
          </a:solidFill>
          <a:ln>
            <a:noFill/>
          </a:ln>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1700"/>
              </a:lnSpc>
              <a:spcBef>
                <a:spcPct val="0"/>
              </a:spcBef>
              <a:buFontTx/>
              <a:buNone/>
            </a:pPr>
            <a:r>
              <a:rPr lang="en-US" altLang="en-US" sz="1500" dirty="0" err="1">
                <a:latin typeface="Heebo Medium" pitchFamily="2" charset="-79"/>
                <a:cs typeface="Heebo Medium" pitchFamily="2" charset="-79"/>
              </a:rPr>
              <a:t>ככל</a:t>
            </a:r>
            <a:r>
              <a:rPr lang="en-US" altLang="en-US" sz="1500" dirty="0">
                <a:latin typeface="Heebo Medium" pitchFamily="2" charset="-79"/>
                <a:cs typeface="Heebo Medium" pitchFamily="2" charset="-79"/>
              </a:rPr>
              <a:t> </a:t>
            </a:r>
            <a:r>
              <a:rPr lang="en-US" altLang="en-US" sz="1500" dirty="0" err="1">
                <a:latin typeface="Heebo Medium" pitchFamily="2" charset="-79"/>
                <a:cs typeface="Heebo Medium" pitchFamily="2" charset="-79"/>
              </a:rPr>
              <a:t>שנאסוף</a:t>
            </a:r>
            <a:r>
              <a:rPr lang="en-US" altLang="en-US" sz="1500" dirty="0">
                <a:latin typeface="Heebo Medium" pitchFamily="2" charset="-79"/>
                <a:cs typeface="Heebo Medium" pitchFamily="2" charset="-79"/>
              </a:rPr>
              <a:t> </a:t>
            </a:r>
            <a:r>
              <a:rPr lang="en-US" altLang="en-US" sz="1500" dirty="0" err="1">
                <a:latin typeface="Heebo Medium" pitchFamily="2" charset="-79"/>
                <a:cs typeface="Heebo Medium" pitchFamily="2" charset="-79"/>
              </a:rPr>
              <a:t>יותר</a:t>
            </a:r>
            <a:r>
              <a:rPr lang="en-US" altLang="en-US" sz="1500" dirty="0">
                <a:latin typeface="Heebo Medium" pitchFamily="2" charset="-79"/>
                <a:cs typeface="Heebo Medium" pitchFamily="2" charset="-79"/>
              </a:rPr>
              <a:t> </a:t>
            </a:r>
            <a:r>
              <a:rPr lang="en-US" altLang="en-US" sz="1500" dirty="0" err="1">
                <a:latin typeface="Heebo Medium" pitchFamily="2" charset="-79"/>
                <a:cs typeface="Heebo Medium" pitchFamily="2" charset="-79"/>
              </a:rPr>
              <a:t>פסולת</a:t>
            </a:r>
            <a:r>
              <a:rPr lang="en-US" altLang="en-US" sz="1500" dirty="0">
                <a:latin typeface="Heebo Medium" pitchFamily="2" charset="-79"/>
                <a:cs typeface="Heebo Medium" pitchFamily="2" charset="-79"/>
              </a:rPr>
              <a:t> </a:t>
            </a:r>
          </a:p>
          <a:p>
            <a:pPr>
              <a:lnSpc>
                <a:spcPts val="1700"/>
              </a:lnSpc>
              <a:spcBef>
                <a:spcPct val="0"/>
              </a:spcBef>
              <a:buFontTx/>
              <a:buNone/>
            </a:pPr>
            <a:r>
              <a:rPr lang="en-US" altLang="en-US" sz="1500" dirty="0" err="1">
                <a:latin typeface="Heebo Medium" pitchFamily="2" charset="-79"/>
                <a:cs typeface="Heebo Medium" pitchFamily="2" charset="-79"/>
              </a:rPr>
              <a:t>כך</a:t>
            </a:r>
            <a:r>
              <a:rPr lang="en-US" altLang="en-US" sz="1500" dirty="0">
                <a:latin typeface="Heebo Medium" pitchFamily="2" charset="-79"/>
                <a:cs typeface="Heebo Medium" pitchFamily="2" charset="-79"/>
              </a:rPr>
              <a:t> </a:t>
            </a:r>
            <a:r>
              <a:rPr lang="en-US" altLang="en-US" sz="1500" dirty="0" err="1">
                <a:latin typeface="Heebo Medium" pitchFamily="2" charset="-79"/>
                <a:cs typeface="Heebo Medium" pitchFamily="2" charset="-79"/>
              </a:rPr>
              <a:t>נתרום</a:t>
            </a:r>
            <a:r>
              <a:rPr lang="en-US" altLang="en-US" sz="1500" dirty="0">
                <a:latin typeface="Heebo Medium" pitchFamily="2" charset="-79"/>
                <a:cs typeface="Heebo Medium" pitchFamily="2" charset="-79"/>
              </a:rPr>
              <a:t> </a:t>
            </a:r>
            <a:r>
              <a:rPr lang="en-US" altLang="en-US" sz="1500" dirty="0" err="1">
                <a:latin typeface="Heebo Medium" pitchFamily="2" charset="-79"/>
                <a:cs typeface="Heebo Medium" pitchFamily="2" charset="-79"/>
              </a:rPr>
              <a:t>ונשמור</a:t>
            </a:r>
            <a:r>
              <a:rPr lang="en-US" altLang="en-US" sz="1500" dirty="0">
                <a:latin typeface="Heebo Medium" pitchFamily="2" charset="-79"/>
                <a:cs typeface="Heebo Medium" pitchFamily="2" charset="-79"/>
              </a:rPr>
              <a:t> </a:t>
            </a:r>
            <a:r>
              <a:rPr lang="en-US" altLang="en-US" sz="1500" dirty="0" err="1">
                <a:latin typeface="Heebo Medium" pitchFamily="2" charset="-79"/>
                <a:cs typeface="Heebo Medium" pitchFamily="2" charset="-79"/>
              </a:rPr>
              <a:t>יותר</a:t>
            </a:r>
            <a:r>
              <a:rPr lang="en-US" altLang="en-US" sz="1500" dirty="0">
                <a:latin typeface="Heebo Medium" pitchFamily="2" charset="-79"/>
                <a:cs typeface="Heebo Medium" pitchFamily="2" charset="-79"/>
              </a:rPr>
              <a:t> </a:t>
            </a:r>
            <a:r>
              <a:rPr lang="en-US" altLang="en-US" sz="1500" dirty="0" err="1">
                <a:latin typeface="Heebo Medium" pitchFamily="2" charset="-79"/>
                <a:cs typeface="Heebo Medium" pitchFamily="2" charset="-79"/>
              </a:rPr>
              <a:t>על</a:t>
            </a:r>
            <a:r>
              <a:rPr lang="en-US" altLang="en-US" sz="1500" dirty="0">
                <a:latin typeface="Heebo Medium" pitchFamily="2" charset="-79"/>
                <a:cs typeface="Heebo Medium" pitchFamily="2" charset="-79"/>
              </a:rPr>
              <a:t> </a:t>
            </a:r>
            <a:r>
              <a:rPr lang="en-US" altLang="en-US" sz="1500" dirty="0" err="1">
                <a:latin typeface="Heebo Medium" pitchFamily="2" charset="-79"/>
                <a:cs typeface="Heebo Medium" pitchFamily="2" charset="-79"/>
              </a:rPr>
              <a:t>הסביבה</a:t>
            </a:r>
            <a:endParaRPr lang="en-US" altLang="en-US" sz="1500" dirty="0">
              <a:latin typeface="Heebo Medium" pitchFamily="2" charset="-79"/>
              <a:cs typeface="Heebo Medium" pitchFamily="2" charset="-79"/>
            </a:endParaRPr>
          </a:p>
        </p:txBody>
      </p:sp>
      <p:pic>
        <p:nvPicPr>
          <p:cNvPr id="21504" name="תמונה 21503">
            <a:extLst>
              <a:ext uri="{FF2B5EF4-FFF2-40B4-BE49-F238E27FC236}">
                <a16:creationId xmlns:a16="http://schemas.microsoft.com/office/drawing/2014/main" id="{91F2E9F9-D9CA-4919-8806-A0627939FDD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29116" y="3196970"/>
            <a:ext cx="5024635" cy="29208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תמונה 14">
            <a:extLst>
              <a:ext uri="{FF2B5EF4-FFF2-40B4-BE49-F238E27FC236}">
                <a16:creationId xmlns:a16="http://schemas.microsoft.com/office/drawing/2014/main" id="{99E8248B-A990-4727-B989-03B8D8FD44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0702" y="3196970"/>
            <a:ext cx="4283174" cy="29540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74D1CAE3-BE91-E948-9B8F-3C3393887092}"/>
              </a:ext>
            </a:extLst>
          </p:cNvPr>
          <p:cNvGrpSpPr/>
          <p:nvPr/>
        </p:nvGrpSpPr>
        <p:grpSpPr>
          <a:xfrm>
            <a:off x="1559527" y="3205586"/>
            <a:ext cx="6872078" cy="2955608"/>
            <a:chOff x="3028514" y="3517225"/>
            <a:chExt cx="6872078" cy="2955608"/>
          </a:xfrm>
        </p:grpSpPr>
        <p:pic>
          <p:nvPicPr>
            <p:cNvPr id="16410" name="תמונה 21506">
              <a:extLst>
                <a:ext uri="{FF2B5EF4-FFF2-40B4-BE49-F238E27FC236}">
                  <a16:creationId xmlns:a16="http://schemas.microsoft.com/office/drawing/2014/main" id="{FEF4E9BA-2531-45E9-9560-ACA202E9A7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8514" y="3517225"/>
              <a:ext cx="3129291" cy="29531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תמונה 21508">
              <a:extLst>
                <a:ext uri="{FF2B5EF4-FFF2-40B4-BE49-F238E27FC236}">
                  <a16:creationId xmlns:a16="http://schemas.microsoft.com/office/drawing/2014/main" id="{9AC05D3F-D0D3-45AE-AA32-E9F603D070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9898" y="3517225"/>
              <a:ext cx="3940694" cy="29556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4" name="תמונה 21513">
            <a:extLst>
              <a:ext uri="{FF2B5EF4-FFF2-40B4-BE49-F238E27FC236}">
                <a16:creationId xmlns:a16="http://schemas.microsoft.com/office/drawing/2014/main" id="{6438E13F-1BE0-4BAA-B715-50DDB8DBFF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06431" y="3376506"/>
            <a:ext cx="3898215" cy="27413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32">
            <a:extLst>
              <a:ext uri="{FF2B5EF4-FFF2-40B4-BE49-F238E27FC236}">
                <a16:creationId xmlns:a16="http://schemas.microsoft.com/office/drawing/2014/main" id="{4DEDCAE9-646A-3647-B37A-BCEA936016A1}"/>
              </a:ext>
            </a:extLst>
          </p:cNvPr>
          <p:cNvSpPr/>
          <p:nvPr/>
        </p:nvSpPr>
        <p:spPr>
          <a:xfrm>
            <a:off x="4860032" y="791823"/>
            <a:ext cx="3933208" cy="147638"/>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grpSp>
        <p:nvGrpSpPr>
          <p:cNvPr id="20" name="Group 19">
            <a:extLst>
              <a:ext uri="{FF2B5EF4-FFF2-40B4-BE49-F238E27FC236}">
                <a16:creationId xmlns:a16="http://schemas.microsoft.com/office/drawing/2014/main" id="{24B1D58A-B3F7-5841-B990-2E187AB7D41E}"/>
              </a:ext>
            </a:extLst>
          </p:cNvPr>
          <p:cNvGrpSpPr/>
          <p:nvPr/>
        </p:nvGrpSpPr>
        <p:grpSpPr>
          <a:xfrm>
            <a:off x="523516" y="1117633"/>
            <a:ext cx="1152526" cy="1510304"/>
            <a:chOff x="533160" y="1146451"/>
            <a:chExt cx="1152526" cy="1510304"/>
          </a:xfrm>
        </p:grpSpPr>
        <p:sp>
          <p:nvSpPr>
            <p:cNvPr id="7" name="Rectangle 6">
              <a:extLst>
                <a:ext uri="{FF2B5EF4-FFF2-40B4-BE49-F238E27FC236}">
                  <a16:creationId xmlns:a16="http://schemas.microsoft.com/office/drawing/2014/main" id="{73520896-8448-D142-AC15-5A453F7070BF}"/>
                </a:ext>
              </a:extLst>
            </p:cNvPr>
            <p:cNvSpPr>
              <a:spLocks noChangeArrowheads="1"/>
            </p:cNvSpPr>
            <p:nvPr/>
          </p:nvSpPr>
          <p:spPr bwMode="auto">
            <a:xfrm>
              <a:off x="689863" y="2370138"/>
              <a:ext cx="785793" cy="28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1500"/>
                </a:lnSpc>
                <a:spcBef>
                  <a:spcPct val="0"/>
                </a:spcBef>
                <a:buFont typeface="Arial" panose="020B0604020202020204" pitchFamily="34" charset="0"/>
                <a:buNone/>
              </a:pPr>
              <a:r>
                <a:rPr lang="he-IL" altLang="en-US" sz="1300" dirty="0">
                  <a:latin typeface="Heebo" pitchFamily="2" charset="-79"/>
                  <a:cs typeface="Heebo" pitchFamily="2" charset="-79"/>
                </a:rPr>
                <a:t>מקשטים</a:t>
              </a:r>
              <a:endParaRPr lang="en-US" altLang="en-US" sz="1300" dirty="0">
                <a:latin typeface="Heebo" pitchFamily="2" charset="-79"/>
                <a:cs typeface="Heebo" pitchFamily="2" charset="-79"/>
              </a:endParaRPr>
            </a:p>
          </p:txBody>
        </p:sp>
        <p:pic>
          <p:nvPicPr>
            <p:cNvPr id="16" name="Picture 15">
              <a:extLst>
                <a:ext uri="{FF2B5EF4-FFF2-40B4-BE49-F238E27FC236}">
                  <a16:creationId xmlns:a16="http://schemas.microsoft.com/office/drawing/2014/main" id="{E4DB5AE7-A001-724E-91C9-585C8468267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4213" y="1285876"/>
              <a:ext cx="788987" cy="8747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36">
              <a:extLst>
                <a:ext uri="{FF2B5EF4-FFF2-40B4-BE49-F238E27FC236}">
                  <a16:creationId xmlns:a16="http://schemas.microsoft.com/office/drawing/2014/main" id="{ABD9AD95-63C4-3344-A2B5-30A24107B126}"/>
                </a:ext>
              </a:extLst>
            </p:cNvPr>
            <p:cNvSpPr/>
            <p:nvPr/>
          </p:nvSpPr>
          <p:spPr>
            <a:xfrm>
              <a:off x="53316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latin typeface="Heebo" pitchFamily="2" charset="-79"/>
                <a:cs typeface="Heebo" pitchFamily="2" charset="-79"/>
              </a:endParaRPr>
            </a:p>
          </p:txBody>
        </p:sp>
      </p:grpSp>
      <p:grpSp>
        <p:nvGrpSpPr>
          <p:cNvPr id="13" name="Group 12">
            <a:extLst>
              <a:ext uri="{FF2B5EF4-FFF2-40B4-BE49-F238E27FC236}">
                <a16:creationId xmlns:a16="http://schemas.microsoft.com/office/drawing/2014/main" id="{0BAFE383-31E6-8940-8FD3-DDF9F3689022}"/>
              </a:ext>
            </a:extLst>
          </p:cNvPr>
          <p:cNvGrpSpPr/>
          <p:nvPr/>
        </p:nvGrpSpPr>
        <p:grpSpPr>
          <a:xfrm>
            <a:off x="7022700" y="1146451"/>
            <a:ext cx="2011363" cy="2034165"/>
            <a:chOff x="7022700" y="1146451"/>
            <a:chExt cx="2011363" cy="2034165"/>
          </a:xfrm>
        </p:grpSpPr>
        <p:grpSp>
          <p:nvGrpSpPr>
            <p:cNvPr id="11" name="Group 10">
              <a:extLst>
                <a:ext uri="{FF2B5EF4-FFF2-40B4-BE49-F238E27FC236}">
                  <a16:creationId xmlns:a16="http://schemas.microsoft.com/office/drawing/2014/main" id="{10DB6BB3-E8ED-F64E-BDD6-C36FE6768CDD}"/>
                </a:ext>
              </a:extLst>
            </p:cNvPr>
            <p:cNvGrpSpPr/>
            <p:nvPr/>
          </p:nvGrpSpPr>
          <p:grpSpPr>
            <a:xfrm>
              <a:off x="7022700" y="1146451"/>
              <a:ext cx="2011363" cy="2034165"/>
              <a:chOff x="7022700" y="1146451"/>
              <a:chExt cx="2011363" cy="2034165"/>
            </a:xfrm>
          </p:grpSpPr>
          <p:sp>
            <p:nvSpPr>
              <p:cNvPr id="2" name="Rectangle 1">
                <a:extLst>
                  <a:ext uri="{FF2B5EF4-FFF2-40B4-BE49-F238E27FC236}">
                    <a16:creationId xmlns:a16="http://schemas.microsoft.com/office/drawing/2014/main" id="{A8E55A20-9135-7E49-A3E5-E59D98C1D578}"/>
                  </a:ext>
                </a:extLst>
              </p:cNvPr>
              <p:cNvSpPr>
                <a:spLocks noChangeArrowheads="1"/>
              </p:cNvSpPr>
              <p:nvPr/>
            </p:nvSpPr>
            <p:spPr bwMode="auto">
              <a:xfrm>
                <a:off x="7022700" y="2370138"/>
                <a:ext cx="2011363"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Tx/>
                  <a:buNone/>
                </a:pPr>
                <a:r>
                  <a:rPr lang="he-IL" altLang="en-US" sz="1300" dirty="0">
                    <a:latin typeface="Heebo" pitchFamily="2" charset="-79"/>
                    <a:cs typeface="Heebo" pitchFamily="2" charset="-79"/>
                  </a:rPr>
                  <a:t>מפגש כיתתי,</a:t>
                </a:r>
              </a:p>
              <a:p>
                <a:pPr algn="ctr">
                  <a:lnSpc>
                    <a:spcPts val="1400"/>
                  </a:lnSpc>
                  <a:spcBef>
                    <a:spcPct val="0"/>
                  </a:spcBef>
                  <a:buFontTx/>
                  <a:buNone/>
                </a:pPr>
                <a:r>
                  <a:rPr lang="he-IL" altLang="en-US" sz="1300" dirty="0">
                    <a:latin typeface="Heebo" pitchFamily="2" charset="-79"/>
                    <a:cs typeface="Heebo" pitchFamily="2" charset="-79"/>
                  </a:rPr>
                  <a:t>חלוקת ערכת חללית </a:t>
                </a:r>
              </a:p>
              <a:p>
                <a:pPr algn="ctr">
                  <a:lnSpc>
                    <a:spcPts val="1400"/>
                  </a:lnSpc>
                  <a:spcBef>
                    <a:spcPct val="0"/>
                  </a:spcBef>
                  <a:buFontTx/>
                  <a:buNone/>
                </a:pPr>
                <a:r>
                  <a:rPr lang="he-IL" altLang="en-US" sz="1300" dirty="0">
                    <a:latin typeface="Heebo" pitchFamily="2" charset="-79"/>
                    <a:cs typeface="Heebo" pitchFamily="2" charset="-79"/>
                  </a:rPr>
                  <a:t>לכל תלמיד ושליחת </a:t>
                </a:r>
              </a:p>
              <a:p>
                <a:pPr algn="ctr">
                  <a:lnSpc>
                    <a:spcPts val="1400"/>
                  </a:lnSpc>
                  <a:spcBef>
                    <a:spcPct val="0"/>
                  </a:spcBef>
                  <a:buFontTx/>
                  <a:buNone/>
                </a:pPr>
                <a:r>
                  <a:rPr lang="he-IL" altLang="en-US" sz="1300" dirty="0">
                    <a:latin typeface="Heebo" pitchFamily="2" charset="-79"/>
                    <a:cs typeface="Heebo" pitchFamily="2" charset="-79"/>
                  </a:rPr>
                  <a:t>מייל עדכון להורים</a:t>
                </a:r>
                <a:endParaRPr lang="en-US" altLang="en-US" sz="1300" dirty="0">
                  <a:latin typeface="Heebo" pitchFamily="2" charset="-79"/>
                  <a:cs typeface="Heebo" pitchFamily="2" charset="-79"/>
                </a:endParaRPr>
              </a:p>
            </p:txBody>
          </p:sp>
          <p:grpSp>
            <p:nvGrpSpPr>
              <p:cNvPr id="4" name="Group 3">
                <a:extLst>
                  <a:ext uri="{FF2B5EF4-FFF2-40B4-BE49-F238E27FC236}">
                    <a16:creationId xmlns:a16="http://schemas.microsoft.com/office/drawing/2014/main" id="{82F3C7A4-6134-F04E-A579-5E0D1B066B06}"/>
                  </a:ext>
                </a:extLst>
              </p:cNvPr>
              <p:cNvGrpSpPr/>
              <p:nvPr/>
            </p:nvGrpSpPr>
            <p:grpSpPr>
              <a:xfrm>
                <a:off x="7452120" y="1146451"/>
                <a:ext cx="1152526" cy="1153561"/>
                <a:chOff x="7452120" y="1146451"/>
                <a:chExt cx="1152526" cy="1153561"/>
              </a:xfrm>
            </p:grpSpPr>
            <p:pic>
              <p:nvPicPr>
                <p:cNvPr id="10" name="Picture 9">
                  <a:extLst>
                    <a:ext uri="{FF2B5EF4-FFF2-40B4-BE49-F238E27FC236}">
                      <a16:creationId xmlns:a16="http://schemas.microsoft.com/office/drawing/2014/main" id="{6C6A2F08-EB35-E347-BBC0-35650F447AE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524327" y="1227733"/>
                  <a:ext cx="1008111" cy="99099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29">
                  <a:extLst>
                    <a:ext uri="{FF2B5EF4-FFF2-40B4-BE49-F238E27FC236}">
                      <a16:creationId xmlns:a16="http://schemas.microsoft.com/office/drawing/2014/main" id="{386E59A3-F9A4-7346-91FE-F20F563233D6}"/>
                    </a:ext>
                  </a:extLst>
                </p:cNvPr>
                <p:cNvSpPr/>
                <p:nvPr/>
              </p:nvSpPr>
              <p:spPr>
                <a:xfrm>
                  <a:off x="745212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latin typeface="Heebo" pitchFamily="2" charset="-79"/>
                    <a:cs typeface="Heebo" pitchFamily="2" charset="-79"/>
                  </a:endParaRPr>
                </a:p>
              </p:txBody>
            </p:sp>
          </p:grpSp>
        </p:grpSp>
        <p:sp>
          <p:nvSpPr>
            <p:cNvPr id="38" name="Chevron 37">
              <a:extLst>
                <a:ext uri="{FF2B5EF4-FFF2-40B4-BE49-F238E27FC236}">
                  <a16:creationId xmlns:a16="http://schemas.microsoft.com/office/drawing/2014/main" id="{93B8B511-2B2C-514F-AEE6-26732EDA2216}"/>
                </a:ext>
              </a:extLst>
            </p:cNvPr>
            <p:cNvSpPr/>
            <p:nvPr/>
          </p:nvSpPr>
          <p:spPr>
            <a:xfrm rot="10800000">
              <a:off x="707096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latin typeface="Heebo" pitchFamily="2" charset="-79"/>
                <a:cs typeface="Heebo" pitchFamily="2" charset="-79"/>
              </a:endParaRPr>
            </a:p>
          </p:txBody>
        </p:sp>
      </p:grpSp>
      <p:grpSp>
        <p:nvGrpSpPr>
          <p:cNvPr id="17" name="Group 16">
            <a:extLst>
              <a:ext uri="{FF2B5EF4-FFF2-40B4-BE49-F238E27FC236}">
                <a16:creationId xmlns:a16="http://schemas.microsoft.com/office/drawing/2014/main" id="{575523E8-D1A6-1B4F-8C3B-29F77B636734}"/>
              </a:ext>
            </a:extLst>
          </p:cNvPr>
          <p:cNvGrpSpPr/>
          <p:nvPr/>
        </p:nvGrpSpPr>
        <p:grpSpPr>
          <a:xfrm>
            <a:off x="5364081" y="1146451"/>
            <a:ext cx="1719481" cy="1854629"/>
            <a:chOff x="5364081" y="1146451"/>
            <a:chExt cx="1719481" cy="1854629"/>
          </a:xfrm>
        </p:grpSpPr>
        <p:sp>
          <p:nvSpPr>
            <p:cNvPr id="3" name="Rectangle 2">
              <a:extLst>
                <a:ext uri="{FF2B5EF4-FFF2-40B4-BE49-F238E27FC236}">
                  <a16:creationId xmlns:a16="http://schemas.microsoft.com/office/drawing/2014/main" id="{0DBB6ED5-E04C-4413-89CF-474F6B0D9491}"/>
                </a:ext>
              </a:extLst>
            </p:cNvPr>
            <p:cNvSpPr>
              <a:spLocks noChangeArrowheads="1"/>
            </p:cNvSpPr>
            <p:nvPr/>
          </p:nvSpPr>
          <p:spPr bwMode="auto">
            <a:xfrm>
              <a:off x="5569426" y="2370138"/>
              <a:ext cx="151413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Tx/>
                <a:buNone/>
                <a:defRPr/>
              </a:pPr>
              <a:r>
                <a:rPr lang="he-IL" altLang="en-US" sz="1300" dirty="0">
                  <a:latin typeface="Heebo" pitchFamily="2" charset="-79"/>
                  <a:cs typeface="Heebo" pitchFamily="2" charset="-79"/>
                </a:rPr>
                <a:t>סורקים את הברקוד</a:t>
              </a:r>
            </a:p>
            <a:p>
              <a:pPr algn="ctr">
                <a:lnSpc>
                  <a:spcPts val="1400"/>
                </a:lnSpc>
                <a:spcBef>
                  <a:spcPct val="0"/>
                </a:spcBef>
                <a:buFontTx/>
                <a:buNone/>
                <a:defRPr/>
              </a:pPr>
              <a:r>
                <a:rPr lang="he-IL" altLang="en-US" sz="1300" dirty="0">
                  <a:latin typeface="Heebo" pitchFamily="2" charset="-79"/>
                  <a:cs typeface="Heebo" pitchFamily="2" charset="-79"/>
                </a:rPr>
                <a:t>וצופים בסרטון הרכבה  </a:t>
              </a:r>
              <a:endParaRPr lang="en-US" altLang="en-US" sz="1300" dirty="0">
                <a:latin typeface="Heebo" pitchFamily="2" charset="-79"/>
                <a:cs typeface="Heebo" pitchFamily="2" charset="-79"/>
              </a:endParaRPr>
            </a:p>
          </p:txBody>
        </p:sp>
        <p:pic>
          <p:nvPicPr>
            <p:cNvPr id="12" name="Picture 11">
              <a:extLst>
                <a:ext uri="{FF2B5EF4-FFF2-40B4-BE49-F238E27FC236}">
                  <a16:creationId xmlns:a16="http://schemas.microsoft.com/office/drawing/2014/main" id="{9B26327C-61AC-1941-9AAA-C6D2AF87C76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955506" y="1330642"/>
              <a:ext cx="741680"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30">
              <a:extLst>
                <a:ext uri="{FF2B5EF4-FFF2-40B4-BE49-F238E27FC236}">
                  <a16:creationId xmlns:a16="http://schemas.microsoft.com/office/drawing/2014/main" id="{4868A590-0622-C248-8ED4-1EE794776706}"/>
                </a:ext>
              </a:extLst>
            </p:cNvPr>
            <p:cNvSpPr/>
            <p:nvPr/>
          </p:nvSpPr>
          <p:spPr>
            <a:xfrm>
              <a:off x="574524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latin typeface="Heebo" pitchFamily="2" charset="-79"/>
                <a:cs typeface="Heebo" pitchFamily="2" charset="-79"/>
              </a:endParaRPr>
            </a:p>
          </p:txBody>
        </p:sp>
        <p:sp>
          <p:nvSpPr>
            <p:cNvPr id="39" name="Chevron 38">
              <a:extLst>
                <a:ext uri="{FF2B5EF4-FFF2-40B4-BE49-F238E27FC236}">
                  <a16:creationId xmlns:a16="http://schemas.microsoft.com/office/drawing/2014/main" id="{ACB1E4F7-9BF2-334B-9D79-D27F2D440DAE}"/>
                </a:ext>
              </a:extLst>
            </p:cNvPr>
            <p:cNvSpPr/>
            <p:nvPr/>
          </p:nvSpPr>
          <p:spPr>
            <a:xfrm rot="10800000">
              <a:off x="536408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latin typeface="Heebo" pitchFamily="2" charset="-79"/>
                <a:cs typeface="Heebo" pitchFamily="2" charset="-79"/>
              </a:endParaRPr>
            </a:p>
          </p:txBody>
        </p:sp>
      </p:grpSp>
      <p:grpSp>
        <p:nvGrpSpPr>
          <p:cNvPr id="18" name="Group 17">
            <a:extLst>
              <a:ext uri="{FF2B5EF4-FFF2-40B4-BE49-F238E27FC236}">
                <a16:creationId xmlns:a16="http://schemas.microsoft.com/office/drawing/2014/main" id="{7ABA9BAB-D80F-A549-A851-E5609B79B19F}"/>
              </a:ext>
            </a:extLst>
          </p:cNvPr>
          <p:cNvGrpSpPr/>
          <p:nvPr/>
        </p:nvGrpSpPr>
        <p:grpSpPr>
          <a:xfrm>
            <a:off x="3626721" y="1146451"/>
            <a:ext cx="1602503" cy="1735437"/>
            <a:chOff x="3626721" y="1146451"/>
            <a:chExt cx="1602503" cy="1735437"/>
          </a:xfrm>
        </p:grpSpPr>
        <p:sp>
          <p:nvSpPr>
            <p:cNvPr id="23" name="Rectangle 22">
              <a:extLst>
                <a:ext uri="{FF2B5EF4-FFF2-40B4-BE49-F238E27FC236}">
                  <a16:creationId xmlns:a16="http://schemas.microsoft.com/office/drawing/2014/main" id="{88CA0205-CF4F-D348-8AD3-42A8CC917E4F}"/>
                </a:ext>
              </a:extLst>
            </p:cNvPr>
            <p:cNvSpPr>
              <a:spLocks noChangeArrowheads="1"/>
            </p:cNvSpPr>
            <p:nvPr/>
          </p:nvSpPr>
          <p:spPr bwMode="auto">
            <a:xfrm>
              <a:off x="4018039" y="2370138"/>
              <a:ext cx="1211185" cy="5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he-IL" altLang="en-US" sz="1300" dirty="0">
                  <a:latin typeface="Heebo" pitchFamily="2" charset="-79"/>
                  <a:cs typeface="Heebo" pitchFamily="2" charset="-79"/>
                </a:rPr>
                <a:t>הרכבת החללית</a:t>
              </a:r>
              <a:br>
                <a:rPr lang="en-US" altLang="en-US" sz="1300" dirty="0">
                  <a:latin typeface="Heebo" pitchFamily="2" charset="-79"/>
                  <a:cs typeface="Heebo" pitchFamily="2" charset="-79"/>
                </a:rPr>
              </a:br>
              <a:endParaRPr lang="en-US" altLang="en-US" sz="1300" dirty="0">
                <a:latin typeface="Heebo" pitchFamily="2" charset="-79"/>
                <a:cs typeface="Heebo" pitchFamily="2" charset="-79"/>
              </a:endParaRPr>
            </a:p>
          </p:txBody>
        </p:sp>
        <p:pic>
          <p:nvPicPr>
            <p:cNvPr id="9" name="Picture 8">
              <a:extLst>
                <a:ext uri="{FF2B5EF4-FFF2-40B4-BE49-F238E27FC236}">
                  <a16:creationId xmlns:a16="http://schemas.microsoft.com/office/drawing/2014/main" id="{CE6E6C4F-F3C1-6449-B3F8-FBF05D061AD0}"/>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101677" y="1179513"/>
              <a:ext cx="1037061" cy="10291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a:extLst>
                <a:ext uri="{FF2B5EF4-FFF2-40B4-BE49-F238E27FC236}">
                  <a16:creationId xmlns:a16="http://schemas.microsoft.com/office/drawing/2014/main" id="{4B549C74-E8F1-AE48-9C4B-6D40CC371D14}"/>
                </a:ext>
              </a:extLst>
            </p:cNvPr>
            <p:cNvSpPr/>
            <p:nvPr/>
          </p:nvSpPr>
          <p:spPr>
            <a:xfrm>
              <a:off x="401804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latin typeface="Heebo" pitchFamily="2" charset="-79"/>
                <a:cs typeface="Heebo" pitchFamily="2" charset="-79"/>
              </a:endParaRPr>
            </a:p>
          </p:txBody>
        </p:sp>
        <p:sp>
          <p:nvSpPr>
            <p:cNvPr id="40" name="Chevron 39">
              <a:extLst>
                <a:ext uri="{FF2B5EF4-FFF2-40B4-BE49-F238E27FC236}">
                  <a16:creationId xmlns:a16="http://schemas.microsoft.com/office/drawing/2014/main" id="{B1A717CD-5893-D245-9D2A-919EFEC7D206}"/>
                </a:ext>
              </a:extLst>
            </p:cNvPr>
            <p:cNvSpPr/>
            <p:nvPr/>
          </p:nvSpPr>
          <p:spPr>
            <a:xfrm rot="10800000">
              <a:off x="362672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latin typeface="Heebo" pitchFamily="2" charset="-79"/>
                <a:cs typeface="Heebo" pitchFamily="2" charset="-79"/>
              </a:endParaRPr>
            </a:p>
          </p:txBody>
        </p:sp>
      </p:grpSp>
      <p:grpSp>
        <p:nvGrpSpPr>
          <p:cNvPr id="19" name="Group 18">
            <a:extLst>
              <a:ext uri="{FF2B5EF4-FFF2-40B4-BE49-F238E27FC236}">
                <a16:creationId xmlns:a16="http://schemas.microsoft.com/office/drawing/2014/main" id="{C48D08FD-4581-9C4A-89F2-3BDE6228C0A4}"/>
              </a:ext>
            </a:extLst>
          </p:cNvPr>
          <p:cNvGrpSpPr/>
          <p:nvPr/>
        </p:nvGrpSpPr>
        <p:grpSpPr>
          <a:xfrm>
            <a:off x="1754106" y="1146451"/>
            <a:ext cx="2246313" cy="1854629"/>
            <a:chOff x="1754106" y="1146451"/>
            <a:chExt cx="2246313" cy="1854629"/>
          </a:xfrm>
        </p:grpSpPr>
        <p:sp>
          <p:nvSpPr>
            <p:cNvPr id="6" name="Rectangle 5">
              <a:extLst>
                <a:ext uri="{FF2B5EF4-FFF2-40B4-BE49-F238E27FC236}">
                  <a16:creationId xmlns:a16="http://schemas.microsoft.com/office/drawing/2014/main" id="{65CBE096-1A8A-5848-88CA-956F487A1298}"/>
                </a:ext>
              </a:extLst>
            </p:cNvPr>
            <p:cNvSpPr>
              <a:spLocks noChangeArrowheads="1"/>
            </p:cNvSpPr>
            <p:nvPr/>
          </p:nvSpPr>
          <p:spPr bwMode="auto">
            <a:xfrm>
              <a:off x="1754106" y="2370138"/>
              <a:ext cx="224631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 typeface="Arial" panose="020B0604020202020204" pitchFamily="34" charset="0"/>
                <a:buNone/>
              </a:pPr>
              <a:r>
                <a:rPr lang="he-IL" altLang="en-US" sz="1300" dirty="0">
                  <a:latin typeface="Heebo" pitchFamily="2" charset="-79"/>
                  <a:cs typeface="Heebo" pitchFamily="2" charset="-79"/>
                </a:rPr>
                <a:t>טעינת החללית </a:t>
              </a:r>
            </a:p>
            <a:p>
              <a:pPr algn="ctr">
                <a:lnSpc>
                  <a:spcPts val="1400"/>
                </a:lnSpc>
                <a:spcBef>
                  <a:spcPct val="0"/>
                </a:spcBef>
                <a:buFont typeface="Arial" panose="020B0604020202020204" pitchFamily="34" charset="0"/>
                <a:buNone/>
              </a:pPr>
              <a:r>
                <a:rPr lang="he-IL" altLang="en-US" sz="1300" dirty="0">
                  <a:latin typeface="Heebo" pitchFamily="2" charset="-79"/>
                  <a:cs typeface="Heebo" pitchFamily="2" charset="-79"/>
                </a:rPr>
                <a:t>בפסולת אלקטרונית </a:t>
              </a:r>
            </a:p>
            <a:p>
              <a:pPr algn="ctr">
                <a:lnSpc>
                  <a:spcPts val="1400"/>
                </a:lnSpc>
                <a:spcBef>
                  <a:spcPct val="0"/>
                </a:spcBef>
                <a:buFont typeface="Arial" panose="020B0604020202020204" pitchFamily="34" charset="0"/>
                <a:buNone/>
              </a:pPr>
              <a:r>
                <a:rPr lang="he-IL" altLang="en-US" sz="1300" dirty="0">
                  <a:latin typeface="Heebo" pitchFamily="2" charset="-79"/>
                  <a:cs typeface="Heebo" pitchFamily="2" charset="-79"/>
                </a:rPr>
                <a:t>ביתית </a:t>
              </a:r>
              <a:endParaRPr lang="en-US" altLang="en-US" sz="1300" dirty="0">
                <a:latin typeface="Heebo" pitchFamily="2" charset="-79"/>
                <a:cs typeface="Heebo" pitchFamily="2" charset="-79"/>
              </a:endParaRPr>
            </a:p>
          </p:txBody>
        </p:sp>
        <p:pic>
          <p:nvPicPr>
            <p:cNvPr id="14" name="Picture 13">
              <a:extLst>
                <a:ext uri="{FF2B5EF4-FFF2-40B4-BE49-F238E27FC236}">
                  <a16:creationId xmlns:a16="http://schemas.microsoft.com/office/drawing/2014/main" id="{10DE57B0-B83C-6142-A9A9-BA6E5C03F1A7}"/>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357438" y="1179513"/>
              <a:ext cx="1073150" cy="10291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5A10ACBC-ADCA-5046-A3F1-08DFC909156C}"/>
                </a:ext>
              </a:extLst>
            </p:cNvPr>
            <p:cNvSpPr/>
            <p:nvPr/>
          </p:nvSpPr>
          <p:spPr>
            <a:xfrm>
              <a:off x="230100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latin typeface="Heebo" pitchFamily="2" charset="-79"/>
                <a:cs typeface="Heebo" pitchFamily="2" charset="-79"/>
              </a:endParaRPr>
            </a:p>
          </p:txBody>
        </p:sp>
        <p:sp>
          <p:nvSpPr>
            <p:cNvPr id="41" name="Chevron 40">
              <a:extLst>
                <a:ext uri="{FF2B5EF4-FFF2-40B4-BE49-F238E27FC236}">
                  <a16:creationId xmlns:a16="http://schemas.microsoft.com/office/drawing/2014/main" id="{3F025E7E-D731-564C-9C64-3C02220D8D2D}"/>
                </a:ext>
              </a:extLst>
            </p:cNvPr>
            <p:cNvSpPr/>
            <p:nvPr/>
          </p:nvSpPr>
          <p:spPr>
            <a:xfrm rot="10800000">
              <a:off x="190968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latin typeface="Heebo" pitchFamily="2" charset="-79"/>
                <a:cs typeface="Heebo" pitchFamily="2" charset="-79"/>
              </a:endParaRPr>
            </a:p>
          </p:txBody>
        </p:sp>
      </p:grpSp>
      <p:sp>
        <p:nvSpPr>
          <p:cNvPr id="35" name="Rectangle 21">
            <a:extLst>
              <a:ext uri="{FF2B5EF4-FFF2-40B4-BE49-F238E27FC236}">
                <a16:creationId xmlns:a16="http://schemas.microsoft.com/office/drawing/2014/main" id="{9B897F69-680F-46AC-A08B-55153FB3D2DF}"/>
              </a:ext>
            </a:extLst>
          </p:cNvPr>
          <p:cNvSpPr>
            <a:spLocks noChangeArrowheads="1"/>
          </p:cNvSpPr>
          <p:nvPr/>
        </p:nvSpPr>
        <p:spPr bwMode="auto">
          <a:xfrm>
            <a:off x="2850461" y="6189120"/>
            <a:ext cx="36217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Tx/>
              <a:buNone/>
              <a:defRPr/>
            </a:pPr>
            <a:r>
              <a:rPr lang="he-IL" altLang="en-US" sz="1500" dirty="0">
                <a:latin typeface="Heebo" pitchFamily="2" charset="-79"/>
                <a:cs typeface="Heebo" pitchFamily="2" charset="-79"/>
              </a:rPr>
              <a:t>סרטוני הדרכה על פעילות חללית מא"י</a:t>
            </a:r>
            <a:endParaRPr lang="en-US" altLang="en-US" sz="1500" dirty="0">
              <a:latin typeface="Heebo" pitchFamily="2" charset="-79"/>
              <a:cs typeface="Heebo" pitchFamily="2" charset="-79"/>
            </a:endParaRPr>
          </a:p>
          <a:p>
            <a:pPr algn="ctr">
              <a:spcBef>
                <a:spcPct val="0"/>
              </a:spcBef>
              <a:buFontTx/>
              <a:buNone/>
              <a:defRPr/>
            </a:pPr>
            <a:r>
              <a:rPr lang="en-US" altLang="en-US" sz="1500" u="sng" dirty="0">
                <a:solidFill>
                  <a:schemeClr val="tx2">
                    <a:lumMod val="60000"/>
                    <a:lumOff val="40000"/>
                  </a:schemeClr>
                </a:solidFill>
                <a:latin typeface="Heebo" pitchFamily="2" charset="-79"/>
                <a:cs typeface="Heebo" pitchFamily="2" charset="-79"/>
              </a:rPr>
              <a:t> </a:t>
            </a:r>
            <a:r>
              <a:rPr lang="en-US" altLang="he-IL" sz="1500" dirty="0">
                <a:solidFill>
                  <a:schemeClr val="bg1"/>
                </a:solidFill>
                <a:latin typeface="Heebo" pitchFamily="2" charset="-79"/>
                <a:cs typeface="Heebo" pitchFamily="2" charset="-79"/>
                <a:hlinkClick r:id="rId12"/>
              </a:rPr>
              <a:t>box.mai.org.il</a:t>
            </a:r>
            <a:endParaRPr lang="en-US" altLang="en-US" sz="1500" u="sng" dirty="0">
              <a:solidFill>
                <a:schemeClr val="tx2">
                  <a:lumMod val="60000"/>
                  <a:lumOff val="40000"/>
                </a:schemeClr>
              </a:solidFill>
              <a:latin typeface="Heebo" pitchFamily="2" charset="-79"/>
              <a:cs typeface="Heebo" pitchFamily="2" charset="-79"/>
            </a:endParaRPr>
          </a:p>
        </p:txBody>
      </p:sp>
      <p:pic>
        <p:nvPicPr>
          <p:cNvPr id="5" name="תמונה 4">
            <a:extLst>
              <a:ext uri="{FF2B5EF4-FFF2-40B4-BE49-F238E27FC236}">
                <a16:creationId xmlns:a16="http://schemas.microsoft.com/office/drawing/2014/main" id="{49B3F3B9-D014-E18A-8A8E-9FFD7EF78D6C}"/>
              </a:ext>
            </a:extLst>
          </p:cNvPr>
          <p:cNvPicPr>
            <a:picLocks noChangeAspect="1"/>
          </p:cNvPicPr>
          <p:nvPr/>
        </p:nvPicPr>
        <p:blipFill>
          <a:blip r:embed="rId13"/>
          <a:stretch>
            <a:fillRect/>
          </a:stretch>
        </p:blipFill>
        <p:spPr>
          <a:xfrm>
            <a:off x="113544" y="5771815"/>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subTnLst>
                                    <p:set>
                                      <p:cBhvr override="childStyle">
                                        <p:cTn dur="1" fill="hold" display="0" masterRel="nextClick" afterEffect="1"/>
                                        <p:tgtEl>
                                          <p:spTgt spid="2151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4"/>
                                        </p:tgtEl>
                                        <p:attrNameLst>
                                          <p:attrName>style.visibility</p:attrName>
                                        </p:attrNameLst>
                                      </p:cBhvr>
                                      <p:to>
                                        <p:strVal val="visible"/>
                                      </p:to>
                                    </p:set>
                                  </p:childTnLst>
                                  <p:subTnLst>
                                    <p:set>
                                      <p:cBhvr override="childStyle">
                                        <p:cTn dur="1" fill="hold" display="0" masterRel="nextClick" afterEffect="1"/>
                                        <p:tgtEl>
                                          <p:spTgt spid="2150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כותרת 1">
            <a:extLst>
              <a:ext uri="{FF2B5EF4-FFF2-40B4-BE49-F238E27FC236}">
                <a16:creationId xmlns:a16="http://schemas.microsoft.com/office/drawing/2014/main" id="{7BD40115-95A2-5840-BD0C-E1FF2F466EDB}"/>
              </a:ext>
            </a:extLst>
          </p:cNvPr>
          <p:cNvSpPr>
            <a:spLocks noGrp="1"/>
          </p:cNvSpPr>
          <p:nvPr>
            <p:ph type="title" idx="4294967295"/>
          </p:nvPr>
        </p:nvSpPr>
        <p:spPr>
          <a:xfrm>
            <a:off x="744308" y="220345"/>
            <a:ext cx="8235690" cy="711200"/>
          </a:xfrm>
        </p:spPr>
        <p:txBody>
          <a:bodyPr/>
          <a:lstStyle/>
          <a:p>
            <a:pPr eaLnBrk="1" hangingPunct="1">
              <a:defRPr/>
            </a:pPr>
            <a:r>
              <a:rPr lang="he-IL" altLang="en-US" sz="3300" spc="-100" dirty="0">
                <a:solidFill>
                  <a:schemeClr val="tx1">
                    <a:lumMod val="85000"/>
                    <a:lumOff val="15000"/>
                  </a:schemeClr>
                </a:solidFill>
                <a:latin typeface="Heebo" pitchFamily="2" charset="-79"/>
                <a:cs typeface="Heebo" pitchFamily="2" charset="-79"/>
              </a:rPr>
              <a:t>איסוף פסולת אלקטרונית נוספת – שיתוף הקהילה</a:t>
            </a:r>
          </a:p>
        </p:txBody>
      </p:sp>
      <p:pic>
        <p:nvPicPr>
          <p:cNvPr id="3" name="תמונה 2">
            <a:extLst>
              <a:ext uri="{FF2B5EF4-FFF2-40B4-BE49-F238E27FC236}">
                <a16:creationId xmlns:a16="http://schemas.microsoft.com/office/drawing/2014/main" id="{702B9D94-3C04-8B43-A626-BE69A8B7D4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4048" y="2060848"/>
            <a:ext cx="2689587" cy="322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תמונה 5">
            <a:extLst>
              <a:ext uri="{FF2B5EF4-FFF2-40B4-BE49-F238E27FC236}">
                <a16:creationId xmlns:a16="http://schemas.microsoft.com/office/drawing/2014/main" id="{0C08ED81-A276-C145-8DB1-6163DB5D69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7605" y="2060848"/>
            <a:ext cx="2664395" cy="32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מלבן 10">
            <a:extLst>
              <a:ext uri="{FF2B5EF4-FFF2-40B4-BE49-F238E27FC236}">
                <a16:creationId xmlns:a16="http://schemas.microsoft.com/office/drawing/2014/main" id="{A13E8964-683A-F540-BE76-6A5FFD583793}"/>
              </a:ext>
            </a:extLst>
          </p:cNvPr>
          <p:cNvSpPr>
            <a:spLocks noChangeArrowheads="1"/>
          </p:cNvSpPr>
          <p:nvPr/>
        </p:nvSpPr>
        <p:spPr bwMode="auto">
          <a:xfrm>
            <a:off x="501016" y="862013"/>
            <a:ext cx="8459787"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2800"/>
              </a:lnSpc>
              <a:spcBef>
                <a:spcPct val="0"/>
              </a:spcBef>
              <a:buFont typeface="Arial" panose="020B0604020202020204" pitchFamily="34" charset="0"/>
              <a:buNone/>
            </a:pPr>
            <a:r>
              <a:rPr lang="he-IL" altLang="en-US" sz="1800" dirty="0">
                <a:latin typeface="Heebo" pitchFamily="2" charset="-79"/>
                <a:cs typeface="Heebo" pitchFamily="2" charset="-79"/>
              </a:rPr>
              <a:t>בכדי לאסוף כמה שיותר פסולת מומלץ לשתף את הקהילה בפעילות האיסוף וההסברה: </a:t>
            </a:r>
          </a:p>
          <a:p>
            <a:pPr rtl="0" eaLnBrk="1" hangingPunct="1">
              <a:lnSpc>
                <a:spcPts val="2800"/>
              </a:lnSpc>
              <a:spcBef>
                <a:spcPct val="0"/>
              </a:spcBef>
              <a:buFont typeface="Arial" panose="020B0604020202020204" pitchFamily="34" charset="0"/>
              <a:buNone/>
            </a:pPr>
            <a:r>
              <a:rPr lang="he-IL" altLang="en-US" sz="1800" dirty="0">
                <a:latin typeface="Heebo" pitchFamily="2" charset="-79"/>
                <a:cs typeface="Heebo" pitchFamily="2" charset="-79"/>
              </a:rPr>
              <a:t>להסביר על הנושא בשאר כיתות בית הספר, משפחה, חברים ועוד.</a:t>
            </a:r>
          </a:p>
        </p:txBody>
      </p:sp>
      <p:sp>
        <p:nvSpPr>
          <p:cNvPr id="12" name="Freeform 11">
            <a:extLst>
              <a:ext uri="{FF2B5EF4-FFF2-40B4-BE49-F238E27FC236}">
                <a16:creationId xmlns:a16="http://schemas.microsoft.com/office/drawing/2014/main" id="{6B670DA8-BC61-4A4A-BC8F-CF1E5E78A0A3}"/>
              </a:ext>
            </a:extLst>
          </p:cNvPr>
          <p:cNvSpPr/>
          <p:nvPr/>
        </p:nvSpPr>
        <p:spPr>
          <a:xfrm>
            <a:off x="311150" y="654928"/>
            <a:ext cx="8521700" cy="169863"/>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2" name="תמונה 1">
            <a:extLst>
              <a:ext uri="{FF2B5EF4-FFF2-40B4-BE49-F238E27FC236}">
                <a16:creationId xmlns:a16="http://schemas.microsoft.com/office/drawing/2014/main" id="{63367622-C1A7-C23E-FA46-A0BB577DB251}"/>
              </a:ext>
            </a:extLst>
          </p:cNvPr>
          <p:cNvPicPr>
            <a:picLocks noChangeAspect="1"/>
          </p:cNvPicPr>
          <p:nvPr/>
        </p:nvPicPr>
        <p:blipFill>
          <a:blip r:embed="rId4"/>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כותרת 1">
            <a:extLst>
              <a:ext uri="{FF2B5EF4-FFF2-40B4-BE49-F238E27FC236}">
                <a16:creationId xmlns:a16="http://schemas.microsoft.com/office/drawing/2014/main" id="{7BD40115-95A2-5840-BD0C-E1FF2F466EDB}"/>
              </a:ext>
            </a:extLst>
          </p:cNvPr>
          <p:cNvSpPr>
            <a:spLocks noGrp="1"/>
          </p:cNvSpPr>
          <p:nvPr>
            <p:ph type="title" idx="4294967295"/>
          </p:nvPr>
        </p:nvSpPr>
        <p:spPr>
          <a:xfrm>
            <a:off x="744308" y="220345"/>
            <a:ext cx="8235690" cy="711200"/>
          </a:xfrm>
        </p:spPr>
        <p:txBody>
          <a:bodyPr/>
          <a:lstStyle/>
          <a:p>
            <a:pPr eaLnBrk="1" hangingPunct="1">
              <a:defRPr/>
            </a:pPr>
            <a:r>
              <a:rPr lang="he-IL" altLang="en-US" sz="3300" spc="-100" dirty="0">
                <a:solidFill>
                  <a:schemeClr val="tx1">
                    <a:lumMod val="85000"/>
                    <a:lumOff val="15000"/>
                  </a:schemeClr>
                </a:solidFill>
                <a:latin typeface="Heebo" pitchFamily="2" charset="-79"/>
                <a:cs typeface="Heebo" pitchFamily="2" charset="-79"/>
              </a:rPr>
              <a:t>איסוף פסולת אלקטרונית נוספת – שיתוף הקהילה</a:t>
            </a:r>
          </a:p>
        </p:txBody>
      </p:sp>
      <p:sp>
        <p:nvSpPr>
          <p:cNvPr id="11" name="מלבן 10">
            <a:extLst>
              <a:ext uri="{FF2B5EF4-FFF2-40B4-BE49-F238E27FC236}">
                <a16:creationId xmlns:a16="http://schemas.microsoft.com/office/drawing/2014/main" id="{A13E8964-683A-F540-BE76-6A5FFD583793}"/>
              </a:ext>
            </a:extLst>
          </p:cNvPr>
          <p:cNvSpPr>
            <a:spLocks noChangeArrowheads="1"/>
          </p:cNvSpPr>
          <p:nvPr/>
        </p:nvSpPr>
        <p:spPr bwMode="auto">
          <a:xfrm>
            <a:off x="501016" y="862013"/>
            <a:ext cx="8459787" cy="7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2800"/>
              </a:lnSpc>
              <a:spcBef>
                <a:spcPct val="0"/>
              </a:spcBef>
              <a:buFont typeface="Arial" panose="020B0604020202020204" pitchFamily="34" charset="0"/>
              <a:buNone/>
            </a:pPr>
            <a:r>
              <a:rPr lang="he-IL" altLang="en-US" sz="1800" dirty="0">
                <a:latin typeface="Heebo" pitchFamily="2" charset="-79"/>
                <a:cs typeface="Heebo" pitchFamily="2" charset="-79"/>
              </a:rPr>
              <a:t>בכדי לאסוף כמה שיותר פסולת מומלץ לשתף את הקהילה בפעילות האיסוף וההסברה: </a:t>
            </a:r>
          </a:p>
          <a:p>
            <a:pPr rtl="0" eaLnBrk="1" hangingPunct="1">
              <a:lnSpc>
                <a:spcPts val="2800"/>
              </a:lnSpc>
              <a:spcBef>
                <a:spcPct val="0"/>
              </a:spcBef>
              <a:buFont typeface="Arial" panose="020B0604020202020204" pitchFamily="34" charset="0"/>
              <a:buNone/>
            </a:pPr>
            <a:r>
              <a:rPr lang="he-IL" altLang="en-US" sz="1800" dirty="0">
                <a:latin typeface="Heebo" pitchFamily="2" charset="-79"/>
                <a:cs typeface="Heebo" pitchFamily="2" charset="-79"/>
              </a:rPr>
              <a:t>להסביר על הנושא בשאר כיתות בית הספר, משפחה, חברים ועוד.</a:t>
            </a:r>
          </a:p>
        </p:txBody>
      </p:sp>
      <p:sp>
        <p:nvSpPr>
          <p:cNvPr id="12" name="Freeform 11">
            <a:extLst>
              <a:ext uri="{FF2B5EF4-FFF2-40B4-BE49-F238E27FC236}">
                <a16:creationId xmlns:a16="http://schemas.microsoft.com/office/drawing/2014/main" id="{6B670DA8-BC61-4A4A-BC8F-CF1E5E78A0A3}"/>
              </a:ext>
            </a:extLst>
          </p:cNvPr>
          <p:cNvSpPr/>
          <p:nvPr/>
        </p:nvSpPr>
        <p:spPr>
          <a:xfrm>
            <a:off x="311150" y="654928"/>
            <a:ext cx="8521700" cy="169863"/>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4" name="תמונה 3">
            <a:extLst>
              <a:ext uri="{FF2B5EF4-FFF2-40B4-BE49-F238E27FC236}">
                <a16:creationId xmlns:a16="http://schemas.microsoft.com/office/drawing/2014/main" id="{004A22B1-D454-4524-BBC6-22C1EA2F2EFC}"/>
              </a:ext>
            </a:extLst>
          </p:cNvPr>
          <p:cNvPicPr>
            <a:picLocks noChangeAspect="1"/>
          </p:cNvPicPr>
          <p:nvPr/>
        </p:nvPicPr>
        <p:blipFill rotWithShape="1">
          <a:blip r:embed="rId2">
            <a:extLst>
              <a:ext uri="{28A0092B-C50C-407E-A947-70E740481C1C}">
                <a14:useLocalDpi xmlns:a14="http://schemas.microsoft.com/office/drawing/2010/main" val="0"/>
              </a:ext>
            </a:extLst>
          </a:blip>
          <a:srcRect t="16789" b="19887"/>
          <a:stretch/>
        </p:blipFill>
        <p:spPr>
          <a:xfrm>
            <a:off x="5508104" y="2051290"/>
            <a:ext cx="3053408" cy="3931210"/>
          </a:xfrm>
          <a:prstGeom prst="rect">
            <a:avLst/>
          </a:prstGeom>
        </p:spPr>
      </p:pic>
      <p:sp>
        <p:nvSpPr>
          <p:cNvPr id="13" name="מלבן 12">
            <a:extLst>
              <a:ext uri="{FF2B5EF4-FFF2-40B4-BE49-F238E27FC236}">
                <a16:creationId xmlns:a16="http://schemas.microsoft.com/office/drawing/2014/main" id="{4D1C3186-7D74-4B24-82B3-D1634DAF780B}"/>
              </a:ext>
            </a:extLst>
          </p:cNvPr>
          <p:cNvSpPr>
            <a:spLocks noChangeArrowheads="1"/>
          </p:cNvSpPr>
          <p:nvPr/>
        </p:nvSpPr>
        <p:spPr bwMode="auto">
          <a:xfrm>
            <a:off x="1187624" y="2564904"/>
            <a:ext cx="4171635" cy="250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a:lnSpc>
                <a:spcPts val="1700"/>
              </a:lnSpc>
              <a:spcBef>
                <a:spcPct val="0"/>
              </a:spcBef>
              <a:buFontTx/>
              <a:buNone/>
            </a:pPr>
            <a:r>
              <a:rPr lang="he-IL" altLang="en-US" sz="1800" b="1" dirty="0">
                <a:latin typeface="Heebo" pitchFamily="2" charset="-79"/>
                <a:cs typeface="Heebo" pitchFamily="2" charset="-79"/>
              </a:rPr>
              <a:t>(1) </a:t>
            </a:r>
            <a:r>
              <a:rPr lang="he-IL" altLang="en-US" sz="1800" dirty="0">
                <a:latin typeface="Heebo" pitchFamily="2" charset="-79"/>
                <a:cs typeface="Heebo" pitchFamily="2" charset="-79"/>
              </a:rPr>
              <a:t>צלמו את תהליך ההרכבה / איסוף הפסולת / </a:t>
            </a:r>
            <a:br>
              <a:rPr lang="en-US" altLang="en-US" sz="1800" dirty="0">
                <a:latin typeface="Heebo" pitchFamily="2" charset="-79"/>
                <a:cs typeface="Heebo" pitchFamily="2" charset="-79"/>
              </a:rPr>
            </a:br>
            <a:r>
              <a:rPr lang="he-IL" altLang="en-US" sz="1800" dirty="0">
                <a:latin typeface="Heebo" pitchFamily="2" charset="-79"/>
                <a:cs typeface="Heebo" pitchFamily="2" charset="-79"/>
              </a:rPr>
              <a:t>חלליות מקושטות/ תערוכת החלליות ועוד..</a:t>
            </a:r>
          </a:p>
          <a:p>
            <a:pPr rtl="0">
              <a:lnSpc>
                <a:spcPts val="1700"/>
              </a:lnSpc>
              <a:spcBef>
                <a:spcPct val="0"/>
              </a:spcBef>
              <a:buFontTx/>
              <a:buNone/>
            </a:pPr>
            <a:endParaRPr lang="he-IL" altLang="en-US" sz="1800" dirty="0">
              <a:latin typeface="Heebo" pitchFamily="2" charset="-79"/>
              <a:cs typeface="Heebo" pitchFamily="2" charset="-79"/>
            </a:endParaRPr>
          </a:p>
          <a:p>
            <a:pPr rtl="0">
              <a:lnSpc>
                <a:spcPts val="1700"/>
              </a:lnSpc>
              <a:spcBef>
                <a:spcPct val="0"/>
              </a:spcBef>
              <a:buFontTx/>
              <a:buNone/>
            </a:pPr>
            <a:r>
              <a:rPr lang="he-IL" altLang="en-US" sz="1800" b="1" dirty="0">
                <a:latin typeface="Heebo" pitchFamily="2" charset="-79"/>
                <a:cs typeface="Heebo" pitchFamily="2" charset="-79"/>
              </a:rPr>
              <a:t>(2) </a:t>
            </a:r>
            <a:r>
              <a:rPr lang="he-IL" altLang="en-US" sz="1800" dirty="0">
                <a:latin typeface="Heebo" pitchFamily="2" charset="-79"/>
                <a:cs typeface="Heebo" pitchFamily="2" charset="-79"/>
              </a:rPr>
              <a:t>תייגו : #</a:t>
            </a:r>
            <a:r>
              <a:rPr lang="he-IL" altLang="en-US" sz="1800" dirty="0" err="1">
                <a:latin typeface="Heebo" pitchFamily="2" charset="-79"/>
                <a:cs typeface="Heebo" pitchFamily="2" charset="-79"/>
              </a:rPr>
              <a:t>חלליתמאי</a:t>
            </a:r>
            <a:r>
              <a:rPr lang="he-IL" altLang="en-US" sz="1800" dirty="0">
                <a:latin typeface="Heebo" pitchFamily="2" charset="-79"/>
                <a:cs typeface="Heebo" pitchFamily="2" charset="-79"/>
              </a:rPr>
              <a:t> </a:t>
            </a:r>
            <a:r>
              <a:rPr lang="he-IL" altLang="he-IL" sz="1800" dirty="0">
                <a:latin typeface="Heebo" pitchFamily="2" charset="-79"/>
                <a:cs typeface="Heebo" pitchFamily="2" charset="-79"/>
              </a:rPr>
              <a:t>ו/או </a:t>
            </a:r>
            <a:endParaRPr lang="en-US" altLang="he-IL" sz="1800" dirty="0">
              <a:latin typeface="Heebo" pitchFamily="2" charset="-79"/>
              <a:cs typeface="Heebo" pitchFamily="2" charset="-79"/>
              <a:hlinkClick r:id="rId3" tooltip="@israelrecycling">
                <a:extLst>
                  <a:ext uri="{A12FA001-AC4F-418D-AE19-62706E023703}">
                    <ahyp:hlinkClr xmlns:ahyp="http://schemas.microsoft.com/office/drawing/2018/hyperlinkcolor" val="tx"/>
                  </a:ext>
                </a:extLst>
              </a:hlinkClick>
            </a:endParaRPr>
          </a:p>
          <a:p>
            <a:pPr rtl="0">
              <a:lnSpc>
                <a:spcPts val="1700"/>
              </a:lnSpc>
              <a:spcBef>
                <a:spcPct val="0"/>
              </a:spcBef>
              <a:buNone/>
            </a:pPr>
            <a:r>
              <a:rPr lang="en-US" altLang="he-IL" sz="1800" dirty="0" err="1">
                <a:latin typeface="Heebo" pitchFamily="2" charset="-79"/>
                <a:cs typeface="Heebo" pitchFamily="2" charset="-79"/>
                <a:hlinkClick r:id="rId3" tooltip="@israelrecycling">
                  <a:extLst>
                    <a:ext uri="{A12FA001-AC4F-418D-AE19-62706E023703}">
                      <ahyp:hlinkClr xmlns:ahyp="http://schemas.microsoft.com/office/drawing/2018/hyperlinkcolor" val="tx"/>
                    </a:ext>
                  </a:extLst>
                </a:hlinkClick>
              </a:rPr>
              <a:t>Israelrecycling</a:t>
            </a:r>
            <a:r>
              <a:rPr lang="he-IL" altLang="he-IL" sz="1800" dirty="0" err="1">
                <a:latin typeface="Heebo" pitchFamily="2" charset="-79"/>
                <a:cs typeface="Heebo" pitchFamily="2" charset="-79"/>
              </a:rPr>
              <a:t>האינסטגרם</a:t>
            </a:r>
            <a:r>
              <a:rPr lang="he-IL" altLang="he-IL" sz="1800" dirty="0">
                <a:latin typeface="Heebo" pitchFamily="2" charset="-79"/>
                <a:cs typeface="Heebo" pitchFamily="2" charset="-79"/>
              </a:rPr>
              <a:t> שלנו @</a:t>
            </a:r>
          </a:p>
          <a:p>
            <a:pPr rtl="0">
              <a:lnSpc>
                <a:spcPts val="1700"/>
              </a:lnSpc>
              <a:spcBef>
                <a:spcPct val="0"/>
              </a:spcBef>
              <a:buNone/>
            </a:pPr>
            <a:endParaRPr lang="en-US" altLang="en-US" sz="1800" dirty="0">
              <a:latin typeface="Heebo" pitchFamily="2" charset="-79"/>
              <a:cs typeface="Heebo" pitchFamily="2" charset="-79"/>
            </a:endParaRPr>
          </a:p>
          <a:p>
            <a:pPr rtl="0">
              <a:lnSpc>
                <a:spcPts val="1700"/>
              </a:lnSpc>
              <a:spcBef>
                <a:spcPct val="0"/>
              </a:spcBef>
              <a:buFontTx/>
              <a:buNone/>
            </a:pPr>
            <a:r>
              <a:rPr lang="he-IL" altLang="en-US" sz="1800" b="1" dirty="0">
                <a:latin typeface="Heebo" pitchFamily="2" charset="-79"/>
                <a:cs typeface="Heebo" pitchFamily="2" charset="-79"/>
              </a:rPr>
              <a:t>(3) </a:t>
            </a:r>
            <a:r>
              <a:rPr lang="he-IL" altLang="en-US" sz="1800" dirty="0">
                <a:latin typeface="Heebo" pitchFamily="2" charset="-79"/>
                <a:cs typeface="Heebo" pitchFamily="2" charset="-79"/>
              </a:rPr>
              <a:t>התמונות המיוחדות ישוגרו </a:t>
            </a:r>
            <a:r>
              <a:rPr lang="he-IL" altLang="en-US" sz="1800" dirty="0" err="1">
                <a:latin typeface="Heebo" pitchFamily="2" charset="-79"/>
                <a:cs typeface="Heebo" pitchFamily="2" charset="-79"/>
              </a:rPr>
              <a:t>לאינסטגרם</a:t>
            </a:r>
            <a:br>
              <a:rPr lang="en-US" altLang="en-US" sz="1800" dirty="0">
                <a:latin typeface="Heebo" pitchFamily="2" charset="-79"/>
                <a:cs typeface="Heebo" pitchFamily="2" charset="-79"/>
              </a:rPr>
            </a:br>
            <a:r>
              <a:rPr lang="he-IL" altLang="en-US" sz="1800" dirty="0">
                <a:latin typeface="Heebo" pitchFamily="2" charset="-79"/>
                <a:cs typeface="Heebo" pitchFamily="2" charset="-79"/>
              </a:rPr>
              <a:t>ולעמוד </a:t>
            </a:r>
            <a:r>
              <a:rPr lang="he-IL" altLang="en-US" sz="1800" dirty="0" err="1">
                <a:latin typeface="Heebo" pitchFamily="2" charset="-79"/>
                <a:cs typeface="Heebo" pitchFamily="2" charset="-79"/>
              </a:rPr>
              <a:t>הפייסבוק</a:t>
            </a:r>
            <a:r>
              <a:rPr lang="he-IL" altLang="en-US" sz="1800" dirty="0">
                <a:latin typeface="Heebo" pitchFamily="2" charset="-79"/>
                <a:cs typeface="Heebo" pitchFamily="2" charset="-79"/>
              </a:rPr>
              <a:t> שלנו</a:t>
            </a:r>
            <a:br>
              <a:rPr lang="en-US" altLang="en-US" sz="1800" dirty="0">
                <a:latin typeface="Heebo" pitchFamily="2" charset="-79"/>
                <a:cs typeface="Heebo" pitchFamily="2" charset="-79"/>
              </a:rPr>
            </a:br>
            <a:endParaRPr lang="en-US" altLang="he-IL" sz="1800" b="1" dirty="0">
              <a:latin typeface="Heebo" pitchFamily="2" charset="-79"/>
              <a:cs typeface="Heebo" pitchFamily="2" charset="-79"/>
              <a:hlinkClick r:id="rId3" tooltip="@israelrecycling">
                <a:extLst>
                  <a:ext uri="{A12FA001-AC4F-418D-AE19-62706E023703}">
                    <ahyp:hlinkClr xmlns:ahyp="http://schemas.microsoft.com/office/drawing/2018/hyperlinkcolor" val="tx"/>
                  </a:ext>
                </a:extLst>
              </a:hlinkClick>
            </a:endParaRPr>
          </a:p>
          <a:p>
            <a:pPr rtl="0">
              <a:lnSpc>
                <a:spcPts val="1700"/>
              </a:lnSpc>
              <a:spcBef>
                <a:spcPct val="0"/>
              </a:spcBef>
              <a:buFontTx/>
              <a:buNone/>
            </a:pPr>
            <a:endParaRPr lang="en-US" altLang="en-US" sz="1800" dirty="0">
              <a:latin typeface="Heebo" pitchFamily="2" charset="-79"/>
              <a:cs typeface="Heebo" pitchFamily="2" charset="-79"/>
            </a:endParaRPr>
          </a:p>
        </p:txBody>
      </p:sp>
      <p:pic>
        <p:nvPicPr>
          <p:cNvPr id="2" name="תמונה 1">
            <a:extLst>
              <a:ext uri="{FF2B5EF4-FFF2-40B4-BE49-F238E27FC236}">
                <a16:creationId xmlns:a16="http://schemas.microsoft.com/office/drawing/2014/main" id="{7CFA2BD9-D2DF-0493-1753-58C133149B98}"/>
              </a:ext>
            </a:extLst>
          </p:cNvPr>
          <p:cNvPicPr>
            <a:picLocks noChangeAspect="1"/>
          </p:cNvPicPr>
          <p:nvPr/>
        </p:nvPicPr>
        <p:blipFill>
          <a:blip r:embed="rId4"/>
          <a:stretch>
            <a:fillRect/>
          </a:stretch>
        </p:blipFill>
        <p:spPr>
          <a:xfrm>
            <a:off x="73434" y="5767511"/>
            <a:ext cx="1880778" cy="971303"/>
          </a:xfrm>
          <a:prstGeom prst="rect">
            <a:avLst/>
          </a:prstGeom>
        </p:spPr>
      </p:pic>
    </p:spTree>
    <p:extLst>
      <p:ext uri="{BB962C8B-B14F-4D97-AF65-F5344CB8AC3E}">
        <p14:creationId xmlns:p14="http://schemas.microsoft.com/office/powerpoint/2010/main" val="3965887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05656E39-FD1A-7349-BD7B-B839EE67C331}"/>
              </a:ext>
            </a:extLst>
          </p:cNvPr>
          <p:cNvSpPr>
            <a:spLocks noChangeArrowheads="1"/>
          </p:cNvSpPr>
          <p:nvPr/>
        </p:nvSpPr>
        <p:spPr bwMode="auto">
          <a:xfrm>
            <a:off x="1113859" y="5445224"/>
            <a:ext cx="7524750"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2500"/>
              </a:lnSpc>
              <a:spcBef>
                <a:spcPct val="0"/>
              </a:spcBef>
              <a:buFont typeface="Arial" panose="020B0604020202020204" pitchFamily="34" charset="0"/>
              <a:buNone/>
            </a:pPr>
            <a:r>
              <a:rPr lang="he-IL" altLang="en-US" sz="1800" dirty="0">
                <a:latin typeface="Heebo" pitchFamily="2" charset="-79"/>
                <a:cs typeface="Heebo" pitchFamily="2" charset="-79"/>
              </a:rPr>
              <a:t>אלמוג קרן, שיתף את המשפחה ואת הישוב בקבוצת </a:t>
            </a:r>
            <a:r>
              <a:rPr lang="he-IL" altLang="en-US" sz="1800" dirty="0" err="1">
                <a:latin typeface="Heebo" pitchFamily="2" charset="-79"/>
                <a:cs typeface="Heebo" pitchFamily="2" charset="-79"/>
              </a:rPr>
              <a:t>הוואטסאפ</a:t>
            </a:r>
            <a:r>
              <a:rPr lang="he-IL" altLang="en-US" sz="1800" dirty="0">
                <a:latin typeface="Heebo" pitchFamily="2" charset="-79"/>
                <a:cs typeface="Heebo" pitchFamily="2" charset="-79"/>
              </a:rPr>
              <a:t> </a:t>
            </a:r>
          </a:p>
          <a:p>
            <a:pPr rtl="0" eaLnBrk="1" hangingPunct="1">
              <a:lnSpc>
                <a:spcPts val="2500"/>
              </a:lnSpc>
              <a:spcBef>
                <a:spcPct val="0"/>
              </a:spcBef>
              <a:buFont typeface="Arial" panose="020B0604020202020204" pitchFamily="34" charset="0"/>
              <a:buNone/>
            </a:pPr>
            <a:r>
              <a:rPr lang="he-IL" altLang="en-US" sz="1800" dirty="0">
                <a:latin typeface="Heebo" pitchFamily="2" charset="-79"/>
                <a:cs typeface="Heebo" pitchFamily="2" charset="-79"/>
              </a:rPr>
              <a:t>ואסף מעל 100 ק"ג פסולת אלקטרונית </a:t>
            </a:r>
          </a:p>
        </p:txBody>
      </p:sp>
      <p:pic>
        <p:nvPicPr>
          <p:cNvPr id="3" name="תמונה 2">
            <a:extLst>
              <a:ext uri="{FF2B5EF4-FFF2-40B4-BE49-F238E27FC236}">
                <a16:creationId xmlns:a16="http://schemas.microsoft.com/office/drawing/2014/main" id="{B2B016D2-8D5F-554A-B224-50CAF2D1F8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5390" y="764704"/>
            <a:ext cx="8133219" cy="457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תמונה 3">
            <a:extLst>
              <a:ext uri="{FF2B5EF4-FFF2-40B4-BE49-F238E27FC236}">
                <a16:creationId xmlns:a16="http://schemas.microsoft.com/office/drawing/2014/main" id="{2BDF8570-5444-5727-CC53-B2B773CB73B9}"/>
              </a:ext>
            </a:extLst>
          </p:cNvPr>
          <p:cNvPicPr>
            <a:picLocks noChangeAspect="1"/>
          </p:cNvPicPr>
          <p:nvPr/>
        </p:nvPicPr>
        <p:blipFill>
          <a:blip r:embed="rId3"/>
          <a:stretch>
            <a:fillRect/>
          </a:stretch>
        </p:blipFill>
        <p:spPr>
          <a:xfrm>
            <a:off x="73434" y="5767511"/>
            <a:ext cx="1880778" cy="971303"/>
          </a:xfrm>
          <a:prstGeom prst="rect">
            <a:avLst/>
          </a:prstGeom>
        </p:spPr>
      </p:pic>
    </p:spTree>
    <p:extLst>
      <p:ext uri="{BB962C8B-B14F-4D97-AF65-F5344CB8AC3E}">
        <p14:creationId xmlns:p14="http://schemas.microsoft.com/office/powerpoint/2010/main" val="376759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כותרת 1">
            <a:extLst>
              <a:ext uri="{FF2B5EF4-FFF2-40B4-BE49-F238E27FC236}">
                <a16:creationId xmlns:a16="http://schemas.microsoft.com/office/drawing/2014/main" id="{7BD40115-95A2-5840-BD0C-E1FF2F466EDB}"/>
              </a:ext>
            </a:extLst>
          </p:cNvPr>
          <p:cNvSpPr>
            <a:spLocks noGrp="1"/>
          </p:cNvSpPr>
          <p:nvPr>
            <p:ph type="title" idx="4294967295"/>
          </p:nvPr>
        </p:nvSpPr>
        <p:spPr>
          <a:xfrm>
            <a:off x="4500563" y="298450"/>
            <a:ext cx="4337050" cy="711200"/>
          </a:xfrm>
        </p:spPr>
        <p:txBody>
          <a:bodyPr/>
          <a:lstStyle/>
          <a:p>
            <a:pPr algn="r" eaLnBrk="1" hangingPunct="1">
              <a:defRPr/>
            </a:pPr>
            <a:r>
              <a:rPr lang="he-IL" altLang="en-US" sz="3300" spc="-100" dirty="0">
                <a:solidFill>
                  <a:schemeClr val="tx1">
                    <a:lumMod val="85000"/>
                    <a:lumOff val="15000"/>
                  </a:schemeClr>
                </a:solidFill>
                <a:latin typeface="Heebo" pitchFamily="2" charset="-79"/>
                <a:cs typeface="Heebo" pitchFamily="2" charset="-79"/>
              </a:rPr>
              <a:t>הקמת תערוכה בית ספרית</a:t>
            </a:r>
          </a:p>
        </p:txBody>
      </p:sp>
      <p:pic>
        <p:nvPicPr>
          <p:cNvPr id="29700" name="תמונה 10">
            <a:extLst>
              <a:ext uri="{FF2B5EF4-FFF2-40B4-BE49-F238E27FC236}">
                <a16:creationId xmlns:a16="http://schemas.microsoft.com/office/drawing/2014/main" id="{FEFD357F-1464-6E44-9E0D-0992B7537D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27988" y="6137275"/>
            <a:ext cx="5318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4D90DCF-E777-0348-BB0F-91D78F2B8062}"/>
              </a:ext>
            </a:extLst>
          </p:cNvPr>
          <p:cNvGrpSpPr/>
          <p:nvPr/>
        </p:nvGrpSpPr>
        <p:grpSpPr>
          <a:xfrm>
            <a:off x="539552" y="1196752"/>
            <a:ext cx="8208912" cy="1642493"/>
            <a:chOff x="539552" y="1196752"/>
            <a:chExt cx="8208912" cy="1642493"/>
          </a:xfrm>
        </p:grpSpPr>
        <p:grpSp>
          <p:nvGrpSpPr>
            <p:cNvPr id="2" name="Group 1">
              <a:extLst>
                <a:ext uri="{FF2B5EF4-FFF2-40B4-BE49-F238E27FC236}">
                  <a16:creationId xmlns:a16="http://schemas.microsoft.com/office/drawing/2014/main" id="{3F4B0A7E-4D80-A642-BBCD-D3ACE9E8762C}"/>
                </a:ext>
              </a:extLst>
            </p:cNvPr>
            <p:cNvGrpSpPr/>
            <p:nvPr/>
          </p:nvGrpSpPr>
          <p:grpSpPr>
            <a:xfrm>
              <a:off x="7700713" y="1196752"/>
              <a:ext cx="1047751" cy="1048692"/>
              <a:chOff x="7609830" y="1265112"/>
              <a:chExt cx="1152526" cy="1153561"/>
            </a:xfrm>
          </p:grpSpPr>
          <p:sp>
            <p:nvSpPr>
              <p:cNvPr id="16" name="Oval 15">
                <a:extLst>
                  <a:ext uri="{FF2B5EF4-FFF2-40B4-BE49-F238E27FC236}">
                    <a16:creationId xmlns:a16="http://schemas.microsoft.com/office/drawing/2014/main" id="{42184303-9577-354E-AC7F-695F4349BD0A}"/>
                  </a:ext>
                </a:extLst>
              </p:cNvPr>
              <p:cNvSpPr/>
              <p:nvPr/>
            </p:nvSpPr>
            <p:spPr>
              <a:xfrm>
                <a:off x="7609830" y="1265112"/>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pic>
            <p:nvPicPr>
              <p:cNvPr id="18437" name="Picture 2">
                <a:extLst>
                  <a:ext uri="{FF2B5EF4-FFF2-40B4-BE49-F238E27FC236}">
                    <a16:creationId xmlns:a16="http://schemas.microsoft.com/office/drawing/2014/main" id="{FA112FAF-A8C9-5844-830D-C6B6C3D09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46032" y="1287862"/>
                <a:ext cx="1080121" cy="11080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מציין מיקום תוכן 2">
              <a:extLst>
                <a:ext uri="{FF2B5EF4-FFF2-40B4-BE49-F238E27FC236}">
                  <a16:creationId xmlns:a16="http://schemas.microsoft.com/office/drawing/2014/main" id="{3E2A1F8E-3D25-E14C-911F-B94C1ED227FF}"/>
                </a:ext>
              </a:extLst>
            </p:cNvPr>
            <p:cNvSpPr txBox="1">
              <a:spLocks/>
            </p:cNvSpPr>
            <p:nvPr/>
          </p:nvSpPr>
          <p:spPr bwMode="auto">
            <a:xfrm>
              <a:off x="539552" y="1256507"/>
              <a:ext cx="73437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2800"/>
                </a:lnSpc>
                <a:buFont typeface="Arial" panose="020B0604020202020204" pitchFamily="34" charset="0"/>
                <a:buNone/>
              </a:pPr>
              <a:r>
                <a:rPr lang="he-IL" altLang="en-US" sz="2300" dirty="0">
                  <a:latin typeface="Heebo" pitchFamily="2" charset="-79"/>
                  <a:cs typeface="Heebo" pitchFamily="2" charset="-79"/>
                </a:rPr>
                <a:t>   </a:t>
              </a:r>
              <a:r>
                <a:rPr lang="en-US" altLang="en-US" sz="2300" dirty="0">
                  <a:latin typeface="Heebo" pitchFamily="2" charset="-79"/>
                  <a:cs typeface="Heebo" pitchFamily="2" charset="-79"/>
                </a:rPr>
                <a:t> </a:t>
              </a:r>
              <a:r>
                <a:rPr lang="he-IL" altLang="en-US" sz="2300" dirty="0">
                  <a:latin typeface="Heebo" pitchFamily="2" charset="-79"/>
                  <a:cs typeface="Heebo" pitchFamily="2" charset="-79"/>
                </a:rPr>
                <a:t>את החלליות המורכבות והטעונות </a:t>
              </a:r>
              <a:r>
                <a:rPr lang="he-IL" altLang="en-US" sz="2300" b="1" dirty="0">
                  <a:latin typeface="Heebo" pitchFamily="2" charset="-79"/>
                  <a:cs typeface="Heebo" pitchFamily="2" charset="-79"/>
                </a:rPr>
                <a:t>חובה</a:t>
              </a:r>
              <a:r>
                <a:rPr lang="he-IL" altLang="en-US" sz="2300" dirty="0">
                  <a:latin typeface="Heebo" pitchFamily="2" charset="-79"/>
                  <a:cs typeface="Heebo" pitchFamily="2" charset="-79"/>
                </a:rPr>
                <a:t> להחזיר לבית הספר בתאריך ______________ולהניח בתערוכה.</a:t>
              </a:r>
            </a:p>
          </p:txBody>
        </p:sp>
      </p:grpSp>
      <p:pic>
        <p:nvPicPr>
          <p:cNvPr id="14" name="תמונה 13">
            <a:extLst>
              <a:ext uri="{FF2B5EF4-FFF2-40B4-BE49-F238E27FC236}">
                <a16:creationId xmlns:a16="http://schemas.microsoft.com/office/drawing/2014/main" id="{306DDA50-6DAB-D84C-8435-BF126D2AED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1219" y="2178843"/>
            <a:ext cx="6460440" cy="342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תמונה 10">
            <a:extLst>
              <a:ext uri="{FF2B5EF4-FFF2-40B4-BE49-F238E27FC236}">
                <a16:creationId xmlns:a16="http://schemas.microsoft.com/office/drawing/2014/main" id="{B61DE674-D24A-C74B-B5F4-70355565B7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60673" y="2178843"/>
            <a:ext cx="6180986" cy="33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a:extLst>
              <a:ext uri="{FF2B5EF4-FFF2-40B4-BE49-F238E27FC236}">
                <a16:creationId xmlns:a16="http://schemas.microsoft.com/office/drawing/2014/main" id="{66B8F9C3-FD12-9742-9DA3-85D3278E579B}"/>
              </a:ext>
            </a:extLst>
          </p:cNvPr>
          <p:cNvSpPr/>
          <p:nvPr/>
        </p:nvSpPr>
        <p:spPr>
          <a:xfrm>
            <a:off x="3515614" y="833027"/>
            <a:ext cx="5308600" cy="146050"/>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5193980 w 5193980"/>
              <a:gd name="connsiteY0" fmla="*/ 152825 h 152825"/>
              <a:gd name="connsiteX1" fmla="*/ 558800 w 5193980"/>
              <a:gd name="connsiteY1" fmla="*/ 142240 h 152825"/>
              <a:gd name="connsiteX2" fmla="*/ 457200 w 5193980"/>
              <a:gd name="connsiteY2" fmla="*/ 0 h 152825"/>
              <a:gd name="connsiteX3" fmla="*/ 0 w 5193980"/>
              <a:gd name="connsiteY3" fmla="*/ 0 h 152825"/>
            </a:gdLst>
            <a:ahLst/>
            <a:cxnLst>
              <a:cxn ang="0">
                <a:pos x="connsiteX0" y="connsiteY0"/>
              </a:cxn>
              <a:cxn ang="0">
                <a:pos x="connsiteX1" y="connsiteY1"/>
              </a:cxn>
              <a:cxn ang="0">
                <a:pos x="connsiteX2" y="connsiteY2"/>
              </a:cxn>
              <a:cxn ang="0">
                <a:pos x="connsiteX3" y="connsiteY3"/>
              </a:cxn>
            </a:cxnLst>
            <a:rect l="l" t="t" r="r" b="b"/>
            <a:pathLst>
              <a:path w="5193980" h="152825">
                <a:moveTo>
                  <a:pt x="5193980" y="152825"/>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3" name="תמונה 2">
            <a:extLst>
              <a:ext uri="{FF2B5EF4-FFF2-40B4-BE49-F238E27FC236}">
                <a16:creationId xmlns:a16="http://schemas.microsoft.com/office/drawing/2014/main" id="{9F98A6D6-61C5-433C-BC5D-0B671C6121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60673" y="2210911"/>
            <a:ext cx="6138135" cy="3372057"/>
          </a:xfrm>
          <a:prstGeom prst="rect">
            <a:avLst/>
          </a:prstGeom>
        </p:spPr>
      </p:pic>
      <p:pic>
        <p:nvPicPr>
          <p:cNvPr id="5" name="תמונה 4">
            <a:extLst>
              <a:ext uri="{FF2B5EF4-FFF2-40B4-BE49-F238E27FC236}">
                <a16:creationId xmlns:a16="http://schemas.microsoft.com/office/drawing/2014/main" id="{F8594C81-283B-9286-683F-0B5DF7B2D49B}"/>
              </a:ext>
            </a:extLst>
          </p:cNvPr>
          <p:cNvPicPr>
            <a:picLocks noChangeAspect="1"/>
          </p:cNvPicPr>
          <p:nvPr/>
        </p:nvPicPr>
        <p:blipFill>
          <a:blip r:embed="rId7"/>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מציין מיקום תוכן 2">
            <a:extLst>
              <a:ext uri="{FF2B5EF4-FFF2-40B4-BE49-F238E27FC236}">
                <a16:creationId xmlns:a16="http://schemas.microsoft.com/office/drawing/2014/main" id="{4F811E37-80AC-9B4A-9F69-EFF8F3E1A627}"/>
              </a:ext>
            </a:extLst>
          </p:cNvPr>
          <p:cNvSpPr>
            <a:spLocks noGrp="1"/>
          </p:cNvSpPr>
          <p:nvPr>
            <p:ph idx="4294967295"/>
          </p:nvPr>
        </p:nvSpPr>
        <p:spPr>
          <a:xfrm>
            <a:off x="6561139" y="1195219"/>
            <a:ext cx="2000249" cy="5391318"/>
          </a:xfrm>
        </p:spPr>
        <p:txBody>
          <a:bodyPr/>
          <a:lstStyle/>
          <a:p>
            <a:pPr marL="0" indent="0" eaLnBrk="1" hangingPunct="1">
              <a:buFont typeface="Arial" panose="020B0604020202020204" pitchFamily="34" charset="0"/>
              <a:buNone/>
            </a:pPr>
            <a:r>
              <a:rPr lang="he-IL" altLang="en-US" sz="2400" dirty="0">
                <a:latin typeface="Heebo" pitchFamily="2" charset="-79"/>
                <a:cs typeface="Heebo" pitchFamily="2" charset="-79"/>
              </a:rPr>
              <a:t>תאגיד מא"י יאסוף את</a:t>
            </a:r>
            <a:br>
              <a:rPr lang="en-US" altLang="en-US" sz="2400" dirty="0">
                <a:latin typeface="Heebo" pitchFamily="2" charset="-79"/>
                <a:cs typeface="Heebo" pitchFamily="2" charset="-79"/>
              </a:rPr>
            </a:br>
            <a:r>
              <a:rPr lang="he-IL" altLang="en-US" sz="2400" dirty="0">
                <a:latin typeface="Heebo" pitchFamily="2" charset="-79"/>
                <a:cs typeface="Heebo" pitchFamily="2" charset="-79"/>
              </a:rPr>
              <a:t>הפסולת האלקטרונית</a:t>
            </a:r>
          </a:p>
          <a:p>
            <a:pPr marL="0" indent="0" eaLnBrk="1" hangingPunct="1">
              <a:buFont typeface="Arial" panose="020B0604020202020204" pitchFamily="34" charset="0"/>
              <a:buNone/>
            </a:pPr>
            <a:r>
              <a:rPr lang="he-IL" altLang="en-US" sz="2400" dirty="0">
                <a:latin typeface="Heebo" pitchFamily="2" charset="-79"/>
                <a:cs typeface="Heebo" pitchFamily="2" charset="-79"/>
              </a:rPr>
              <a:t>בתאריך</a:t>
            </a:r>
          </a:p>
          <a:p>
            <a:pPr marL="0" indent="0" eaLnBrk="1" hangingPunct="1">
              <a:buFont typeface="Arial" panose="020B0604020202020204" pitchFamily="34" charset="0"/>
              <a:buNone/>
            </a:pPr>
            <a:r>
              <a:rPr lang="he-IL" altLang="en-US" sz="2400" dirty="0">
                <a:latin typeface="Heebo" pitchFamily="2" charset="-79"/>
                <a:cs typeface="Heebo" pitchFamily="2" charset="-79"/>
              </a:rPr>
              <a:t>_________, ישקול, ימיין ויעביר אותה למפעלי </a:t>
            </a:r>
            <a:r>
              <a:rPr lang="he-IL" altLang="en-US" sz="2400" dirty="0" err="1">
                <a:latin typeface="Heebo" pitchFamily="2" charset="-79"/>
                <a:cs typeface="Heebo" pitchFamily="2" charset="-79"/>
              </a:rPr>
              <a:t>המיחזור</a:t>
            </a:r>
            <a:r>
              <a:rPr lang="he-IL" altLang="en-US" sz="2400" dirty="0">
                <a:latin typeface="Heebo" pitchFamily="2" charset="-79"/>
                <a:cs typeface="Heebo" pitchFamily="2" charset="-79"/>
              </a:rPr>
              <a:t>.</a:t>
            </a:r>
          </a:p>
        </p:txBody>
      </p:sp>
      <p:sp>
        <p:nvSpPr>
          <p:cNvPr id="4" name="Rectangle 3">
            <a:extLst>
              <a:ext uri="{FF2B5EF4-FFF2-40B4-BE49-F238E27FC236}">
                <a16:creationId xmlns:a16="http://schemas.microsoft.com/office/drawing/2014/main" id="{D45BCD76-46C7-0843-B29D-7CE13184DB6B}"/>
              </a:ext>
            </a:extLst>
          </p:cNvPr>
          <p:cNvSpPr/>
          <p:nvPr/>
        </p:nvSpPr>
        <p:spPr>
          <a:xfrm>
            <a:off x="0" y="6770688"/>
            <a:ext cx="9136063" cy="87312"/>
          </a:xfrm>
          <a:prstGeom prst="rect">
            <a:avLst/>
          </a:prstGeom>
          <a:solidFill>
            <a:srgbClr val="18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sp>
        <p:nvSpPr>
          <p:cNvPr id="2" name="כותרת 1">
            <a:extLst>
              <a:ext uri="{FF2B5EF4-FFF2-40B4-BE49-F238E27FC236}">
                <a16:creationId xmlns:a16="http://schemas.microsoft.com/office/drawing/2014/main" id="{F6E4A570-C122-DD4F-9FE5-995822F93F69}"/>
              </a:ext>
            </a:extLst>
          </p:cNvPr>
          <p:cNvSpPr>
            <a:spLocks noGrp="1"/>
          </p:cNvSpPr>
          <p:nvPr>
            <p:ph type="title" idx="4294967295"/>
          </p:nvPr>
        </p:nvSpPr>
        <p:spPr>
          <a:xfrm>
            <a:off x="1354931" y="271463"/>
            <a:ext cx="7481888" cy="585787"/>
          </a:xfrm>
        </p:spPr>
        <p:txBody>
          <a:bodyPr/>
          <a:lstStyle/>
          <a:p>
            <a:pPr eaLnBrk="1" hangingPunct="1">
              <a:defRPr/>
            </a:pPr>
            <a:r>
              <a:rPr lang="he-IL" altLang="en-US" sz="3300" spc="-100" dirty="0">
                <a:solidFill>
                  <a:schemeClr val="tx1">
                    <a:lumMod val="85000"/>
                    <a:lumOff val="15000"/>
                  </a:schemeClr>
                </a:solidFill>
                <a:latin typeface="Heebo" pitchFamily="2" charset="-79"/>
                <a:cs typeface="Heebo" pitchFamily="2" charset="-79"/>
              </a:rPr>
              <a:t>איסוף ושיגור החלליות למפעלי המיון </a:t>
            </a:r>
            <a:r>
              <a:rPr lang="he-IL" altLang="en-US" sz="3300" spc="-100" dirty="0" err="1">
                <a:solidFill>
                  <a:schemeClr val="tx1">
                    <a:lumMod val="85000"/>
                    <a:lumOff val="15000"/>
                  </a:schemeClr>
                </a:solidFill>
                <a:latin typeface="Heebo" pitchFamily="2" charset="-79"/>
                <a:cs typeface="Heebo" pitchFamily="2" charset="-79"/>
              </a:rPr>
              <a:t>והמיחזור</a:t>
            </a:r>
            <a:endParaRPr lang="he-IL" altLang="en-US" sz="3300" spc="-100" dirty="0">
              <a:solidFill>
                <a:schemeClr val="tx1">
                  <a:lumMod val="85000"/>
                  <a:lumOff val="15000"/>
                </a:schemeClr>
              </a:solidFill>
              <a:latin typeface="Heebo" pitchFamily="2" charset="-79"/>
              <a:cs typeface="Heebo" pitchFamily="2" charset="-79"/>
            </a:endParaRPr>
          </a:p>
        </p:txBody>
      </p:sp>
      <p:pic>
        <p:nvPicPr>
          <p:cNvPr id="30724" name="תמונה 12">
            <a:extLst>
              <a:ext uri="{FF2B5EF4-FFF2-40B4-BE49-F238E27FC236}">
                <a16:creationId xmlns:a16="http://schemas.microsoft.com/office/drawing/2014/main" id="{F4594FBD-0998-184F-BA19-0484D6C1877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27988" y="6092825"/>
            <a:ext cx="5334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a:extLst>
              <a:ext uri="{FF2B5EF4-FFF2-40B4-BE49-F238E27FC236}">
                <a16:creationId xmlns:a16="http://schemas.microsoft.com/office/drawing/2014/main" id="{BA58D49E-34D4-0A4C-A03A-59CD1D0429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864" y="1180284"/>
            <a:ext cx="5756275" cy="457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מציין מיקום תוכן 2">
            <a:extLst>
              <a:ext uri="{FF2B5EF4-FFF2-40B4-BE49-F238E27FC236}">
                <a16:creationId xmlns:a16="http://schemas.microsoft.com/office/drawing/2014/main" id="{926E40FC-8576-6847-8567-78E138E37455}"/>
              </a:ext>
            </a:extLst>
          </p:cNvPr>
          <p:cNvSpPr txBox="1">
            <a:spLocks/>
          </p:cNvSpPr>
          <p:nvPr/>
        </p:nvSpPr>
        <p:spPr bwMode="auto">
          <a:xfrm>
            <a:off x="1236664" y="2656685"/>
            <a:ext cx="4903787"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buFont typeface="Arial" panose="020B0604020202020204" pitchFamily="34" charset="0"/>
              <a:buNone/>
            </a:pPr>
            <a:endParaRPr lang="he-IL" altLang="en-US" sz="2400" dirty="0">
              <a:solidFill>
                <a:schemeClr val="bg1"/>
              </a:solidFill>
              <a:latin typeface="Arial" panose="020B0604020202020204" pitchFamily="34" charset="0"/>
            </a:endParaRPr>
          </a:p>
        </p:txBody>
      </p:sp>
      <p:sp>
        <p:nvSpPr>
          <p:cNvPr id="13" name="Freeform 12">
            <a:extLst>
              <a:ext uri="{FF2B5EF4-FFF2-40B4-BE49-F238E27FC236}">
                <a16:creationId xmlns:a16="http://schemas.microsoft.com/office/drawing/2014/main" id="{5698677E-1821-5E4F-9245-6CBB6298DF3D}"/>
              </a:ext>
            </a:extLst>
          </p:cNvPr>
          <p:cNvSpPr/>
          <p:nvPr/>
        </p:nvSpPr>
        <p:spPr>
          <a:xfrm>
            <a:off x="307181" y="678324"/>
            <a:ext cx="8521700" cy="169863"/>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5" name="Oval 4">
            <a:extLst>
              <a:ext uri="{FF2B5EF4-FFF2-40B4-BE49-F238E27FC236}">
                <a16:creationId xmlns:a16="http://schemas.microsoft.com/office/drawing/2014/main" id="{137D9426-2D4F-274A-A419-AB0AE3D31DFA}"/>
              </a:ext>
            </a:extLst>
          </p:cNvPr>
          <p:cNvSpPr/>
          <p:nvPr/>
        </p:nvSpPr>
        <p:spPr>
          <a:xfrm>
            <a:off x="1676426" y="1755329"/>
            <a:ext cx="2812231" cy="27869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1" hangingPunct="1">
              <a:buFont typeface="Arial" panose="020B0604020202020204" pitchFamily="34" charset="0"/>
              <a:buNone/>
            </a:pPr>
            <a:r>
              <a:rPr lang="he-IL" altLang="en-US" dirty="0">
                <a:solidFill>
                  <a:schemeClr val="bg1"/>
                </a:solidFill>
                <a:latin typeface="Heebo" pitchFamily="2" charset="-79"/>
                <a:cs typeface="Heebo" pitchFamily="2" charset="-79"/>
              </a:rPr>
              <a:t>משקל הפסולת שנאספה בבית ספר </a:t>
            </a:r>
            <a:br>
              <a:rPr lang="en-US" altLang="en-US" dirty="0">
                <a:solidFill>
                  <a:schemeClr val="bg1"/>
                </a:solidFill>
                <a:latin typeface="Heebo" pitchFamily="2" charset="-79"/>
                <a:cs typeface="Heebo" pitchFamily="2" charset="-79"/>
              </a:rPr>
            </a:br>
            <a:r>
              <a:rPr lang="he-IL" altLang="en-US" dirty="0">
                <a:solidFill>
                  <a:schemeClr val="bg1"/>
                </a:solidFill>
                <a:latin typeface="Heebo" pitchFamily="2" charset="-79"/>
                <a:cs typeface="Heebo" pitchFamily="2" charset="-79"/>
              </a:rPr>
              <a:t>תתועד בגרף</a:t>
            </a:r>
            <a:r>
              <a:rPr lang="en-US" altLang="en-US" dirty="0">
                <a:solidFill>
                  <a:schemeClr val="bg1"/>
                </a:solidFill>
                <a:latin typeface="Heebo" pitchFamily="2" charset="-79"/>
                <a:cs typeface="Heebo" pitchFamily="2" charset="-79"/>
              </a:rPr>
              <a:t>,</a:t>
            </a:r>
            <a:br>
              <a:rPr lang="en-US" altLang="en-US" dirty="0">
                <a:solidFill>
                  <a:schemeClr val="bg1"/>
                </a:solidFill>
                <a:latin typeface="Heebo" pitchFamily="2" charset="-79"/>
                <a:cs typeface="Heebo" pitchFamily="2" charset="-79"/>
              </a:rPr>
            </a:br>
            <a:r>
              <a:rPr lang="he-IL" altLang="en-US" dirty="0">
                <a:solidFill>
                  <a:schemeClr val="bg1"/>
                </a:solidFill>
                <a:latin typeface="Heebo" pitchFamily="2" charset="-79"/>
                <a:cs typeface="Heebo" pitchFamily="2" charset="-79"/>
              </a:rPr>
              <a:t>בעמוד הרשות באתר תאגיד מא"י.</a:t>
            </a:r>
          </a:p>
        </p:txBody>
      </p:sp>
      <p:pic>
        <p:nvPicPr>
          <p:cNvPr id="6" name="תמונה 5">
            <a:extLst>
              <a:ext uri="{FF2B5EF4-FFF2-40B4-BE49-F238E27FC236}">
                <a16:creationId xmlns:a16="http://schemas.microsoft.com/office/drawing/2014/main" id="{6BB7DF94-3BF4-ACAA-0AC9-39F601C4653C}"/>
              </a:ext>
            </a:extLst>
          </p:cNvPr>
          <p:cNvPicPr>
            <a:picLocks noChangeAspect="1"/>
          </p:cNvPicPr>
          <p:nvPr/>
        </p:nvPicPr>
        <p:blipFill>
          <a:blip r:embed="rId4"/>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0" end="0"/>
                                            </p:txEl>
                                          </p:spTgt>
                                        </p:tgtEl>
                                        <p:attrNameLst>
                                          <p:attrName>style.visibility</p:attrName>
                                        </p:attrNameLst>
                                      </p:cBhvr>
                                      <p:to>
                                        <p:strVal val="visible"/>
                                      </p:to>
                                    </p:set>
                                  </p:childTnLst>
                                  <p:subTnLst>
                                    <p:set>
                                      <p:cBhvr override="childStyle">
                                        <p:cTn dur="1" fill="hold" display="0" masterRel="nextClick" afterEffect="1"/>
                                        <p:tgtEl>
                                          <p:spTgt spid="19458">
                                            <p:txEl>
                                              <p:pRg st="0" end="0"/>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8">
                                            <p:txEl>
                                              <p:pRg st="1" end="1"/>
                                            </p:txEl>
                                          </p:spTgt>
                                        </p:tgtEl>
                                        <p:attrNameLst>
                                          <p:attrName>style.visibility</p:attrName>
                                        </p:attrNameLst>
                                      </p:cBhvr>
                                      <p:to>
                                        <p:strVal val="visible"/>
                                      </p:to>
                                    </p:set>
                                  </p:childTnLst>
                                  <p:subTnLst>
                                    <p:set>
                                      <p:cBhvr override="childStyle">
                                        <p:cTn dur="1" fill="hold" display="0" masterRel="nextClick" afterEffect="1"/>
                                        <p:tgtEl>
                                          <p:spTgt spid="19458">
                                            <p:txEl>
                                              <p:pRg st="1" end="1"/>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8">
                                            <p:txEl>
                                              <p:pRg st="2" end="2"/>
                                            </p:txEl>
                                          </p:spTgt>
                                        </p:tgtEl>
                                        <p:attrNameLst>
                                          <p:attrName>style.visibility</p:attrName>
                                        </p:attrNameLst>
                                      </p:cBhvr>
                                      <p:to>
                                        <p:strVal val="visible"/>
                                      </p:to>
                                    </p:set>
                                  </p:childTnLst>
                                  <p:subTnLst>
                                    <p:set>
                                      <p:cBhvr override="childStyle">
                                        <p:cTn dur="1" fill="hold" display="0" masterRel="nextClick" afterEffect="1"/>
                                        <p:tgtEl>
                                          <p:spTgt spid="19458">
                                            <p:txEl>
                                              <p:pRg st="2" end="2"/>
                                            </p:txEl>
                                          </p:spTgt>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P spid="2" grpId="0"/>
      <p:bldP spid="1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מציין מיקום תוכן 2">
            <a:extLst>
              <a:ext uri="{FF2B5EF4-FFF2-40B4-BE49-F238E27FC236}">
                <a16:creationId xmlns:a16="http://schemas.microsoft.com/office/drawing/2014/main" id="{B6F41688-876C-8946-A2C9-EA04539852CC}"/>
              </a:ext>
            </a:extLst>
          </p:cNvPr>
          <p:cNvSpPr>
            <a:spLocks noGrp="1"/>
          </p:cNvSpPr>
          <p:nvPr>
            <p:ph idx="4294967295"/>
          </p:nvPr>
        </p:nvSpPr>
        <p:spPr>
          <a:xfrm>
            <a:off x="338138" y="2803614"/>
            <a:ext cx="4089400" cy="2057400"/>
          </a:xfrm>
        </p:spPr>
        <p:txBody>
          <a:bodyPr/>
          <a:lstStyle/>
          <a:p>
            <a:pPr marL="0" indent="0" eaLnBrk="1" hangingPunct="1">
              <a:buFont typeface="Arial" panose="020B0604020202020204" pitchFamily="34" charset="0"/>
              <a:buNone/>
            </a:pPr>
            <a:r>
              <a:rPr lang="he-IL" altLang="en-US" sz="2400" dirty="0">
                <a:latin typeface="Heebo" pitchFamily="2" charset="-79"/>
                <a:cs typeface="Heebo" pitchFamily="2" charset="-79"/>
              </a:rPr>
              <a:t>בזכותכם נשמור על הסביבה מהפסולת האלקטרונית המזהמת ונעשה שימוש חוזר בחומרי הגלם מהם היא מורכבת.</a:t>
            </a:r>
          </a:p>
        </p:txBody>
      </p:sp>
      <p:sp>
        <p:nvSpPr>
          <p:cNvPr id="2" name="כותרת 1">
            <a:extLst>
              <a:ext uri="{FF2B5EF4-FFF2-40B4-BE49-F238E27FC236}">
                <a16:creationId xmlns:a16="http://schemas.microsoft.com/office/drawing/2014/main" id="{F6E4A570-C122-DD4F-9FE5-995822F93F69}"/>
              </a:ext>
            </a:extLst>
          </p:cNvPr>
          <p:cNvSpPr>
            <a:spLocks noGrp="1"/>
          </p:cNvSpPr>
          <p:nvPr>
            <p:ph type="title" idx="4294967295"/>
          </p:nvPr>
        </p:nvSpPr>
        <p:spPr>
          <a:xfrm>
            <a:off x="4299019" y="444537"/>
            <a:ext cx="4999037" cy="585787"/>
          </a:xfrm>
        </p:spPr>
        <p:txBody>
          <a:bodyPr/>
          <a:lstStyle/>
          <a:p>
            <a:pPr eaLnBrk="1" hangingPunct="1">
              <a:defRPr/>
            </a:pPr>
            <a:r>
              <a:rPr lang="he-IL" altLang="en-US" sz="3300" spc="-100" dirty="0">
                <a:solidFill>
                  <a:schemeClr val="tx1">
                    <a:lumMod val="85000"/>
                    <a:lumOff val="15000"/>
                  </a:schemeClr>
                </a:solidFill>
                <a:latin typeface="Heebo" pitchFamily="2" charset="-79"/>
                <a:cs typeface="Heebo" pitchFamily="2" charset="-79"/>
              </a:rPr>
              <a:t>תרומה לסביבה ולקהילה </a:t>
            </a:r>
          </a:p>
        </p:txBody>
      </p:sp>
      <p:grpSp>
        <p:nvGrpSpPr>
          <p:cNvPr id="31748" name="Group 17">
            <a:extLst>
              <a:ext uri="{FF2B5EF4-FFF2-40B4-BE49-F238E27FC236}">
                <a16:creationId xmlns:a16="http://schemas.microsoft.com/office/drawing/2014/main" id="{33096152-94E3-4845-8C1C-B134D1A4F0BC}"/>
              </a:ext>
            </a:extLst>
          </p:cNvPr>
          <p:cNvGrpSpPr>
            <a:grpSpLocks/>
          </p:cNvGrpSpPr>
          <p:nvPr/>
        </p:nvGrpSpPr>
        <p:grpSpPr bwMode="auto">
          <a:xfrm>
            <a:off x="4667727" y="2124993"/>
            <a:ext cx="3854450" cy="3887787"/>
            <a:chOff x="7413296" y="1751430"/>
            <a:chExt cx="970259" cy="978505"/>
          </a:xfrm>
        </p:grpSpPr>
        <p:sp>
          <p:nvSpPr>
            <p:cNvPr id="8" name="Oval 7">
              <a:extLst>
                <a:ext uri="{FF2B5EF4-FFF2-40B4-BE49-F238E27FC236}">
                  <a16:creationId xmlns:a16="http://schemas.microsoft.com/office/drawing/2014/main" id="{206D0300-4E33-1C44-901C-2DE7A012F803}"/>
                </a:ext>
              </a:extLst>
            </p:cNvPr>
            <p:cNvSpPr/>
            <p:nvPr/>
          </p:nvSpPr>
          <p:spPr>
            <a:xfrm>
              <a:off x="7426084" y="1751430"/>
              <a:ext cx="946282" cy="945742"/>
            </a:xfrm>
            <a:prstGeom prst="ellipse">
              <a:avLst/>
            </a:prstGeom>
            <a:solidFill>
              <a:srgbClr val="2A8C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31754" name="Picture 2">
              <a:extLst>
                <a:ext uri="{FF2B5EF4-FFF2-40B4-BE49-F238E27FC236}">
                  <a16:creationId xmlns:a16="http://schemas.microsoft.com/office/drawing/2014/main" id="{8F4920A1-7FB8-E44D-AF7D-85BBDCEF1E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13296" y="1759676"/>
              <a:ext cx="970259" cy="9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0" name="Picture 13">
            <a:extLst>
              <a:ext uri="{FF2B5EF4-FFF2-40B4-BE49-F238E27FC236}">
                <a16:creationId xmlns:a16="http://schemas.microsoft.com/office/drawing/2014/main" id="{2C2F8239-6584-134E-BF3B-2711270D42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4202" y="3880768"/>
            <a:ext cx="20621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תמונה 10">
            <a:extLst>
              <a:ext uri="{FF2B5EF4-FFF2-40B4-BE49-F238E27FC236}">
                <a16:creationId xmlns:a16="http://schemas.microsoft.com/office/drawing/2014/main" id="{EC328090-A744-9040-A01B-21658E7BA6B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27988" y="6137275"/>
            <a:ext cx="5318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a:extLst>
              <a:ext uri="{FF2B5EF4-FFF2-40B4-BE49-F238E27FC236}">
                <a16:creationId xmlns:a16="http://schemas.microsoft.com/office/drawing/2014/main" id="{4314C3AE-3647-8942-B03F-BBFCD7AA9839}"/>
              </a:ext>
            </a:extLst>
          </p:cNvPr>
          <p:cNvSpPr/>
          <p:nvPr/>
        </p:nvSpPr>
        <p:spPr>
          <a:xfrm>
            <a:off x="3491880" y="837975"/>
            <a:ext cx="5308600" cy="146050"/>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5193980 w 5193980"/>
              <a:gd name="connsiteY0" fmla="*/ 152825 h 152825"/>
              <a:gd name="connsiteX1" fmla="*/ 558800 w 5193980"/>
              <a:gd name="connsiteY1" fmla="*/ 142240 h 152825"/>
              <a:gd name="connsiteX2" fmla="*/ 457200 w 5193980"/>
              <a:gd name="connsiteY2" fmla="*/ 0 h 152825"/>
              <a:gd name="connsiteX3" fmla="*/ 0 w 5193980"/>
              <a:gd name="connsiteY3" fmla="*/ 0 h 152825"/>
            </a:gdLst>
            <a:ahLst/>
            <a:cxnLst>
              <a:cxn ang="0">
                <a:pos x="connsiteX0" y="connsiteY0"/>
              </a:cxn>
              <a:cxn ang="0">
                <a:pos x="connsiteX1" y="connsiteY1"/>
              </a:cxn>
              <a:cxn ang="0">
                <a:pos x="connsiteX2" y="connsiteY2"/>
              </a:cxn>
              <a:cxn ang="0">
                <a:pos x="connsiteX3" y="connsiteY3"/>
              </a:cxn>
            </a:cxnLst>
            <a:rect l="l" t="t" r="r" b="b"/>
            <a:pathLst>
              <a:path w="5193980" h="152825">
                <a:moveTo>
                  <a:pt x="5193980" y="152825"/>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11" name="Picture 10">
            <a:extLst>
              <a:ext uri="{FF2B5EF4-FFF2-40B4-BE49-F238E27FC236}">
                <a16:creationId xmlns:a16="http://schemas.microsoft.com/office/drawing/2014/main" id="{053D4486-7A30-D342-AF35-35BBA26E35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4098" y="1076624"/>
            <a:ext cx="3548881" cy="3223567"/>
          </a:xfrm>
          <a:prstGeom prst="rect">
            <a:avLst/>
          </a:prstGeom>
        </p:spPr>
      </p:pic>
      <p:pic>
        <p:nvPicPr>
          <p:cNvPr id="3" name="תמונה 2">
            <a:extLst>
              <a:ext uri="{FF2B5EF4-FFF2-40B4-BE49-F238E27FC236}">
                <a16:creationId xmlns:a16="http://schemas.microsoft.com/office/drawing/2014/main" id="{A635FE81-5A96-B05A-58F1-721940D1AC38}"/>
              </a:ext>
            </a:extLst>
          </p:cNvPr>
          <p:cNvPicPr>
            <a:picLocks noChangeAspect="1"/>
          </p:cNvPicPr>
          <p:nvPr/>
        </p:nvPicPr>
        <p:blipFill>
          <a:blip r:embed="rId6"/>
          <a:stretch>
            <a:fillRect/>
          </a:stretch>
        </p:blipFill>
        <p:spPr>
          <a:xfrm>
            <a:off x="73434" y="5767511"/>
            <a:ext cx="1880778" cy="97130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כותרת 1">
            <a:extLst>
              <a:ext uri="{FF2B5EF4-FFF2-40B4-BE49-F238E27FC236}">
                <a16:creationId xmlns:a16="http://schemas.microsoft.com/office/drawing/2014/main" id="{372E7A39-AC1D-2B48-924F-025117D9A436}"/>
              </a:ext>
            </a:extLst>
          </p:cNvPr>
          <p:cNvSpPr>
            <a:spLocks noGrp="1"/>
          </p:cNvSpPr>
          <p:nvPr>
            <p:ph type="title" idx="4294967295"/>
          </p:nvPr>
        </p:nvSpPr>
        <p:spPr>
          <a:xfrm>
            <a:off x="4211638" y="415925"/>
            <a:ext cx="4645025" cy="533400"/>
          </a:xfrm>
        </p:spPr>
        <p:txBody>
          <a:bodyPr/>
          <a:lstStyle/>
          <a:p>
            <a:pPr algn="r">
              <a:defRPr/>
            </a:pPr>
            <a:r>
              <a:rPr lang="he-IL" altLang="en-US" sz="3300" spc="-100" dirty="0">
                <a:solidFill>
                  <a:schemeClr val="tx1">
                    <a:lumMod val="85000"/>
                    <a:lumOff val="15000"/>
                  </a:schemeClr>
                </a:solidFill>
                <a:latin typeface="Heebo Medium" pitchFamily="2" charset="-79"/>
                <a:cs typeface="Heebo Medium" pitchFamily="2" charset="-79"/>
              </a:rPr>
              <a:t>כל </a:t>
            </a:r>
            <a:r>
              <a:rPr lang="he-IL" altLang="en-US" sz="3300" spc="-100" dirty="0" err="1">
                <a:solidFill>
                  <a:schemeClr val="tx1">
                    <a:lumMod val="85000"/>
                    <a:lumOff val="15000"/>
                  </a:schemeClr>
                </a:solidFill>
                <a:latin typeface="Heebo Medium" pitchFamily="2" charset="-79"/>
                <a:cs typeface="Heebo Medium" pitchFamily="2" charset="-79"/>
              </a:rPr>
              <a:t>מיחזור</a:t>
            </a:r>
            <a:r>
              <a:rPr lang="he-IL" altLang="en-US" sz="3300" spc="-100" dirty="0">
                <a:solidFill>
                  <a:schemeClr val="tx1">
                    <a:lumMod val="85000"/>
                    <a:lumOff val="15000"/>
                  </a:schemeClr>
                </a:solidFill>
                <a:latin typeface="Heebo Medium" pitchFamily="2" charset="-79"/>
                <a:cs typeface="Heebo Medium" pitchFamily="2" charset="-79"/>
              </a:rPr>
              <a:t> מתחיל בסיפור</a:t>
            </a:r>
          </a:p>
        </p:txBody>
      </p:sp>
      <p:sp>
        <p:nvSpPr>
          <p:cNvPr id="18434" name="Rectangle 1">
            <a:extLst>
              <a:ext uri="{FF2B5EF4-FFF2-40B4-BE49-F238E27FC236}">
                <a16:creationId xmlns:a16="http://schemas.microsoft.com/office/drawing/2014/main" id="{C6A1875C-136A-0043-93E5-B1483E0A009B}"/>
              </a:ext>
            </a:extLst>
          </p:cNvPr>
          <p:cNvSpPr>
            <a:spLocks noChangeArrowheads="1"/>
          </p:cNvSpPr>
          <p:nvPr/>
        </p:nvSpPr>
        <p:spPr bwMode="auto">
          <a:xfrm>
            <a:off x="539750" y="1125538"/>
            <a:ext cx="82804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2000"/>
              </a:lnSpc>
              <a:spcBef>
                <a:spcPct val="0"/>
              </a:spcBef>
              <a:spcAft>
                <a:spcPts val="1000"/>
              </a:spcAft>
              <a:buFontTx/>
              <a:buNone/>
            </a:pPr>
            <a:r>
              <a:rPr lang="he-IL" altLang="en-US" sz="1600" dirty="0">
                <a:latin typeface="Heebo" pitchFamily="2" charset="-79"/>
                <a:cs typeface="Heebo" pitchFamily="2" charset="-79"/>
              </a:rPr>
              <a:t>הסיפור שלנו מתחיל במדען שחיי בכוכב נפלא וירוק.</a:t>
            </a:r>
            <a:br>
              <a:rPr lang="he-IL" altLang="en-US" sz="1600" dirty="0">
                <a:latin typeface="Heebo" pitchFamily="2" charset="-79"/>
                <a:cs typeface="Heebo" pitchFamily="2" charset="-79"/>
              </a:rPr>
            </a:br>
            <a:r>
              <a:rPr lang="he-IL" altLang="en-US" sz="1600" dirty="0">
                <a:latin typeface="Heebo" pitchFamily="2" charset="-79"/>
                <a:cs typeface="Heebo" pitchFamily="2" charset="-79"/>
              </a:rPr>
              <a:t>מסביבו עצי פרי מלבלבים, נחלים שוצפים ופרחים מרהיבים.</a:t>
            </a:r>
            <a:br>
              <a:rPr lang="he-IL" altLang="en-US" sz="1600" dirty="0">
                <a:latin typeface="Heebo" pitchFamily="2" charset="-79"/>
                <a:cs typeface="Heebo" pitchFamily="2" charset="-79"/>
              </a:rPr>
            </a:br>
            <a:br>
              <a:rPr lang="he-IL" altLang="en-US" sz="1600" dirty="0">
                <a:latin typeface="Heebo" pitchFamily="2" charset="-79"/>
                <a:cs typeface="Heebo" pitchFamily="2" charset="-79"/>
              </a:rPr>
            </a:br>
            <a:r>
              <a:rPr lang="he-IL" altLang="en-US" sz="1600" dirty="0">
                <a:latin typeface="Heebo" pitchFamily="2" charset="-79"/>
                <a:cs typeface="Heebo" pitchFamily="2" charset="-79"/>
              </a:rPr>
              <a:t>יום אחד גילה תגלית מרעישה: האש והחשמל.</a:t>
            </a:r>
            <a:br>
              <a:rPr lang="he-IL" altLang="en-US" sz="1600" dirty="0">
                <a:latin typeface="Heebo" pitchFamily="2" charset="-79"/>
                <a:cs typeface="Heebo" pitchFamily="2" charset="-79"/>
              </a:rPr>
            </a:br>
            <a:r>
              <a:rPr lang="he-IL" altLang="en-US" sz="1600" dirty="0">
                <a:latin typeface="Heebo" pitchFamily="2" charset="-79"/>
                <a:cs typeface="Heebo" pitchFamily="2" charset="-79"/>
              </a:rPr>
              <a:t>דרך מופלאה להפקת אנרגיה אשר באמצעותה החל לייצר חומרים ומוצרים אין סופים. הם אפשרו לו ולחבריו לנוע במהירות למרחקים ולהעביר אנרגיה, מידע ותקשורת בין חפצים ואנשים. </a:t>
            </a:r>
            <a:endParaRPr lang="en-US" altLang="en-US" sz="1600" dirty="0">
              <a:latin typeface="Heebo" pitchFamily="2" charset="-79"/>
              <a:cs typeface="Heebo" pitchFamily="2" charset="-79"/>
            </a:endParaRPr>
          </a:p>
          <a:p>
            <a:pPr>
              <a:lnSpc>
                <a:spcPts val="2000"/>
              </a:lnSpc>
              <a:spcBef>
                <a:spcPct val="0"/>
              </a:spcBef>
              <a:spcAft>
                <a:spcPts val="1000"/>
              </a:spcAft>
              <a:buFontTx/>
              <a:buNone/>
            </a:pPr>
            <a:r>
              <a:rPr lang="he-IL" altLang="en-US" sz="1600" dirty="0">
                <a:latin typeface="Heebo" pitchFamily="2" charset="-79"/>
                <a:cs typeface="Heebo" pitchFamily="2" charset="-79"/>
              </a:rPr>
              <a:t>הוא התאהב בהמצאות שלו  ויצר מהן עוד יותר ויותר. לפעמים היו משמשות אותו לאותה מטרה ורק </a:t>
            </a:r>
            <a:br>
              <a:rPr lang="en-US" altLang="en-US" sz="1600" dirty="0">
                <a:latin typeface="Heebo" pitchFamily="2" charset="-79"/>
                <a:cs typeface="Heebo" pitchFamily="2" charset="-79"/>
              </a:rPr>
            </a:br>
            <a:r>
              <a:rPr lang="he-IL" altLang="en-US" sz="1600" dirty="0">
                <a:latin typeface="Heebo" pitchFamily="2" charset="-79"/>
                <a:cs typeface="Heebo" pitchFamily="2" charset="-79"/>
              </a:rPr>
              <a:t>צבע ועיצב אותן בצורה שונה. ולעיתים המציא טכנולוגיות ומוצרים חדשים לחלוטין שהובילו אותו </a:t>
            </a:r>
            <a:br>
              <a:rPr lang="en-US" altLang="en-US" sz="1600" dirty="0">
                <a:latin typeface="Heebo" pitchFamily="2" charset="-79"/>
                <a:cs typeface="Heebo" pitchFamily="2" charset="-79"/>
              </a:rPr>
            </a:br>
            <a:r>
              <a:rPr lang="he-IL" altLang="en-US" sz="1600" dirty="0">
                <a:latin typeface="Heebo" pitchFamily="2" charset="-79"/>
                <a:cs typeface="Heebo" pitchFamily="2" charset="-79"/>
              </a:rPr>
              <a:t>למחוזות מדהימים.</a:t>
            </a:r>
            <a:endParaRPr lang="en-US" altLang="en-US" sz="1600" dirty="0">
              <a:latin typeface="Heebo" pitchFamily="2" charset="-79"/>
              <a:cs typeface="Heebo" pitchFamily="2" charset="-79"/>
            </a:endParaRPr>
          </a:p>
          <a:p>
            <a:pPr>
              <a:lnSpc>
                <a:spcPts val="2000"/>
              </a:lnSpc>
              <a:spcBef>
                <a:spcPct val="0"/>
              </a:spcBef>
              <a:spcAft>
                <a:spcPts val="1000"/>
              </a:spcAft>
              <a:buFontTx/>
              <a:buNone/>
            </a:pPr>
            <a:r>
              <a:rPr lang="he-IL" altLang="en-US" sz="1600" dirty="0">
                <a:latin typeface="Heebo" pitchFamily="2" charset="-79"/>
                <a:cs typeface="Heebo" pitchFamily="2" charset="-79"/>
              </a:rPr>
              <a:t>כך לאורך השנים המשיך להמציא ולאגור טכנולוגיות ומוצרים ואת הישנים הותיר בפינת ביתו מושלכים. כאשר בתוך ביתו כבר לא נותר מקום, פינה מקום בחצר אליו העביר את פסולת האלקטרונית לה לא היה זקוק יותר. כאשר החצר התמלאה חפר בור והטמין אותה באדמה. </a:t>
            </a:r>
            <a:endParaRPr lang="en-US" altLang="en-US" sz="1600" dirty="0">
              <a:latin typeface="Heebo" pitchFamily="2" charset="-79"/>
              <a:cs typeface="Heebo" pitchFamily="2" charset="-79"/>
            </a:endParaRPr>
          </a:p>
          <a:p>
            <a:pPr>
              <a:lnSpc>
                <a:spcPts val="2000"/>
              </a:lnSpc>
              <a:spcBef>
                <a:spcPct val="0"/>
              </a:spcBef>
              <a:spcAft>
                <a:spcPts val="1000"/>
              </a:spcAft>
              <a:buFontTx/>
              <a:buNone/>
            </a:pPr>
            <a:r>
              <a:rPr lang="he-IL" altLang="en-US" sz="1600" dirty="0">
                <a:latin typeface="Heebo" pitchFamily="2" charset="-79"/>
                <a:cs typeface="Heebo" pitchFamily="2" charset="-79"/>
              </a:rPr>
              <a:t>עד שיום אחד הסתכל סביבו בתדהמה: ערמות מוצרים ישנים, מוצרים קבורים באדמה, ריחות לא נעימים, מי נחלים מזוהמים ועצים ופרחים כמושים.</a:t>
            </a:r>
            <a:endParaRPr lang="en-US" altLang="en-US" sz="1600" dirty="0">
              <a:latin typeface="Heebo" pitchFamily="2" charset="-79"/>
              <a:cs typeface="Heebo" pitchFamily="2" charset="-79"/>
            </a:endParaRPr>
          </a:p>
          <a:p>
            <a:pPr>
              <a:lnSpc>
                <a:spcPts val="2000"/>
              </a:lnSpc>
              <a:spcBef>
                <a:spcPct val="0"/>
              </a:spcBef>
              <a:spcAft>
                <a:spcPts val="1000"/>
              </a:spcAft>
              <a:buFontTx/>
              <a:buNone/>
            </a:pPr>
            <a:r>
              <a:rPr lang="he-IL" altLang="en-US" sz="1600" dirty="0">
                <a:latin typeface="Heebo" pitchFamily="2" charset="-79"/>
                <a:cs typeface="Heebo" pitchFamily="2" charset="-79"/>
              </a:rPr>
              <a:t>"די" הוא אמר " איזה מציאות אומללה, אני חייב להיות טוב יותר לסביבה!".</a:t>
            </a:r>
            <a:br>
              <a:rPr lang="he-IL" altLang="en-US" sz="1600" dirty="0">
                <a:latin typeface="Heebo" pitchFamily="2" charset="-79"/>
                <a:cs typeface="Heebo" pitchFamily="2" charset="-79"/>
              </a:rPr>
            </a:br>
            <a:r>
              <a:rPr lang="he-IL" altLang="en-US" sz="1600" dirty="0">
                <a:latin typeface="Heebo" pitchFamily="2" charset="-79"/>
                <a:cs typeface="Heebo" pitchFamily="2" charset="-79"/>
              </a:rPr>
              <a:t>חשב על רעיון וגם מצא פתרון – חללית לשיגור פסולת אלקטרונית </a:t>
            </a:r>
            <a:r>
              <a:rPr lang="he-IL" altLang="en-US" sz="1600" dirty="0" err="1">
                <a:latin typeface="Heebo" pitchFamily="2" charset="-79"/>
                <a:cs typeface="Heebo" pitchFamily="2" charset="-79"/>
              </a:rPr>
              <a:t>למיחזור</a:t>
            </a:r>
            <a:r>
              <a:rPr lang="he-IL" altLang="en-US" sz="1600" dirty="0">
                <a:latin typeface="Heebo" pitchFamily="2" charset="-79"/>
                <a:cs typeface="Heebo" pitchFamily="2" charset="-79"/>
              </a:rPr>
              <a:t>. </a:t>
            </a:r>
            <a:endParaRPr lang="en-US" altLang="en-US" sz="1600" dirty="0">
              <a:latin typeface="Heebo" pitchFamily="2" charset="-79"/>
              <a:cs typeface="Heebo" pitchFamily="2" charset="-79"/>
            </a:endParaRPr>
          </a:p>
        </p:txBody>
      </p:sp>
      <p:pic>
        <p:nvPicPr>
          <p:cNvPr id="18435" name="תמונה 2">
            <a:extLst>
              <a:ext uri="{FF2B5EF4-FFF2-40B4-BE49-F238E27FC236}">
                <a16:creationId xmlns:a16="http://schemas.microsoft.com/office/drawing/2014/main" id="{742EE24A-A8C1-1F44-ABEA-EC38A484C0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92CFDF32-1E6D-EE40-A421-A24B9FF784FA}"/>
              </a:ext>
            </a:extLst>
          </p:cNvPr>
          <p:cNvSpPr/>
          <p:nvPr/>
        </p:nvSpPr>
        <p:spPr>
          <a:xfrm>
            <a:off x="3876675" y="776288"/>
            <a:ext cx="4943475" cy="13652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3" name="תמונה 2">
            <a:extLst>
              <a:ext uri="{FF2B5EF4-FFF2-40B4-BE49-F238E27FC236}">
                <a16:creationId xmlns:a16="http://schemas.microsoft.com/office/drawing/2014/main" id="{35E3EEE9-5F42-A2A8-9B55-C4EB506D960D}"/>
              </a:ext>
            </a:extLst>
          </p:cNvPr>
          <p:cNvPicPr>
            <a:picLocks noChangeAspect="1"/>
          </p:cNvPicPr>
          <p:nvPr/>
        </p:nvPicPr>
        <p:blipFill>
          <a:blip r:embed="rId4"/>
          <a:stretch>
            <a:fillRect/>
          </a:stretch>
        </p:blipFill>
        <p:spPr>
          <a:xfrm>
            <a:off x="22346" y="5686548"/>
            <a:ext cx="1880778" cy="971303"/>
          </a:xfrm>
          <a:prstGeom prst="rect">
            <a:avLst/>
          </a:prstGeom>
        </p:spPr>
      </p:pic>
    </p:spTree>
    <p:extLst>
      <p:ext uri="{BB962C8B-B14F-4D97-AF65-F5344CB8AC3E}">
        <p14:creationId xmlns:p14="http://schemas.microsoft.com/office/powerpoint/2010/main" val="187327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7">
            <a:extLst>
              <a:ext uri="{FF2B5EF4-FFF2-40B4-BE49-F238E27FC236}">
                <a16:creationId xmlns:a16="http://schemas.microsoft.com/office/drawing/2014/main" id="{E2F4DCA6-3205-F04D-A0EC-460329D84A78}"/>
              </a:ext>
            </a:extLst>
          </p:cNvPr>
          <p:cNvGrpSpPr>
            <a:grpSpLocks/>
          </p:cNvGrpSpPr>
          <p:nvPr/>
        </p:nvGrpSpPr>
        <p:grpSpPr bwMode="auto">
          <a:xfrm>
            <a:off x="3875088" y="3103563"/>
            <a:ext cx="3254375" cy="3282950"/>
            <a:chOff x="7413296" y="1751430"/>
            <a:chExt cx="970259" cy="978505"/>
          </a:xfrm>
        </p:grpSpPr>
        <p:sp>
          <p:nvSpPr>
            <p:cNvPr id="7" name="Oval 6">
              <a:extLst>
                <a:ext uri="{FF2B5EF4-FFF2-40B4-BE49-F238E27FC236}">
                  <a16:creationId xmlns:a16="http://schemas.microsoft.com/office/drawing/2014/main" id="{FEA4D898-C39A-314B-8C38-1BBF78D7784E}"/>
                </a:ext>
              </a:extLst>
            </p:cNvPr>
            <p:cNvSpPr/>
            <p:nvPr/>
          </p:nvSpPr>
          <p:spPr>
            <a:xfrm>
              <a:off x="7426075" y="1751430"/>
              <a:ext cx="946121" cy="945856"/>
            </a:xfrm>
            <a:prstGeom prst="ellipse">
              <a:avLst/>
            </a:prstGeom>
            <a:solidFill>
              <a:srgbClr val="2A8C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0495" name="Picture 2">
              <a:extLst>
                <a:ext uri="{FF2B5EF4-FFF2-40B4-BE49-F238E27FC236}">
                  <a16:creationId xmlns:a16="http://schemas.microsoft.com/office/drawing/2014/main" id="{268B9673-2499-134B-BD84-CE1AFF7954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13296" y="1759676"/>
              <a:ext cx="970259" cy="9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0" name="Group 48">
            <a:extLst>
              <a:ext uri="{FF2B5EF4-FFF2-40B4-BE49-F238E27FC236}">
                <a16:creationId xmlns:a16="http://schemas.microsoft.com/office/drawing/2014/main" id="{D1CB3D68-B98A-4F46-B76A-D9099D2CA457}"/>
              </a:ext>
            </a:extLst>
          </p:cNvPr>
          <p:cNvGrpSpPr>
            <a:grpSpLocks/>
          </p:cNvGrpSpPr>
          <p:nvPr/>
        </p:nvGrpSpPr>
        <p:grpSpPr bwMode="auto">
          <a:xfrm>
            <a:off x="3875088" y="3125788"/>
            <a:ext cx="3314700" cy="3262312"/>
            <a:chOff x="7173599" y="3354882"/>
            <a:chExt cx="1005412" cy="988724"/>
          </a:xfrm>
        </p:grpSpPr>
        <p:sp>
          <p:nvSpPr>
            <p:cNvPr id="46" name="Oval 45">
              <a:extLst>
                <a:ext uri="{FF2B5EF4-FFF2-40B4-BE49-F238E27FC236}">
                  <a16:creationId xmlns:a16="http://schemas.microsoft.com/office/drawing/2014/main" id="{6FE145F8-F545-5949-99C0-29ED659DD5FF}"/>
                </a:ext>
              </a:extLst>
            </p:cNvPr>
            <p:cNvSpPr/>
            <p:nvPr/>
          </p:nvSpPr>
          <p:spPr>
            <a:xfrm>
              <a:off x="7189971" y="3354882"/>
              <a:ext cx="989040" cy="98872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0493" name="Picture 44">
              <a:extLst>
                <a:ext uri="{FF2B5EF4-FFF2-40B4-BE49-F238E27FC236}">
                  <a16:creationId xmlns:a16="http://schemas.microsoft.com/office/drawing/2014/main" id="{7D427BD4-E34C-704A-8CBE-6E3CB75AD6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73599" y="3355211"/>
              <a:ext cx="988394" cy="98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3" name="Picture 4">
            <a:extLst>
              <a:ext uri="{FF2B5EF4-FFF2-40B4-BE49-F238E27FC236}">
                <a16:creationId xmlns:a16="http://schemas.microsoft.com/office/drawing/2014/main" id="{D27FBFC4-6123-0B42-AAAA-892B0729CB9D}"/>
              </a:ext>
            </a:extLst>
          </p:cNvPr>
          <p:cNvPicPr>
            <a:picLocks noChangeAspect="1" noChangeArrowheads="1"/>
          </p:cNvPicPr>
          <p:nvPr/>
        </p:nvPicPr>
        <p:blipFill>
          <a:blip r:embed="rId5" cstate="screen">
            <a:biLevel thresh="50000"/>
            <a:extLst>
              <a:ext uri="{28A0092B-C50C-407E-A947-70E740481C1C}">
                <a14:useLocalDpi xmlns:a14="http://schemas.microsoft.com/office/drawing/2010/main"/>
              </a:ext>
            </a:extLst>
          </a:blip>
          <a:srcRect/>
          <a:stretch>
            <a:fillRect/>
          </a:stretch>
        </p:blipFill>
        <p:spPr bwMode="auto">
          <a:xfrm>
            <a:off x="4130675" y="981075"/>
            <a:ext cx="24050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E9E5B10-A206-0C49-83CC-A26BD934E3A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59250" y="2255838"/>
            <a:ext cx="6492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a:extLst>
              <a:ext uri="{FF2B5EF4-FFF2-40B4-BE49-F238E27FC236}">
                <a16:creationId xmlns:a16="http://schemas.microsoft.com/office/drawing/2014/main" id="{F3E04FA4-DBFE-1E41-8252-89DF1C4A1D2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34088" y="2273300"/>
            <a:ext cx="7794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5717D21-C1BB-7845-AF96-BE4DC1F7582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00788" y="1150938"/>
            <a:ext cx="66516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8">
            <a:extLst>
              <a:ext uri="{FF2B5EF4-FFF2-40B4-BE49-F238E27FC236}">
                <a16:creationId xmlns:a16="http://schemas.microsoft.com/office/drawing/2014/main" id="{AD1F0AE0-9362-2349-AD08-7388D313540B}"/>
              </a:ext>
            </a:extLst>
          </p:cNvPr>
          <p:cNvPicPr>
            <a:picLocks noChangeAspect="1" noChangeArrowheads="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bwMode="auto">
          <a:xfrm>
            <a:off x="1556320" y="3854450"/>
            <a:ext cx="209118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49">
            <a:extLst>
              <a:ext uri="{FF2B5EF4-FFF2-40B4-BE49-F238E27FC236}">
                <a16:creationId xmlns:a16="http://schemas.microsoft.com/office/drawing/2014/main" id="{8E621BD7-9E25-3A45-8289-9E52D41A6638}"/>
              </a:ext>
            </a:extLst>
          </p:cNvPr>
          <p:cNvPicPr>
            <a:picLocks noChangeAspect="1" noChangeArrowheads="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bwMode="auto">
          <a:xfrm>
            <a:off x="1783682" y="3141663"/>
            <a:ext cx="163328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a:extLst>
              <a:ext uri="{FF2B5EF4-FFF2-40B4-BE49-F238E27FC236}">
                <a16:creationId xmlns:a16="http://schemas.microsoft.com/office/drawing/2014/main" id="{92D5EA9E-6833-D24C-BDF9-3B7F11347589}"/>
              </a:ext>
            </a:extLst>
          </p:cNvPr>
          <p:cNvSpPr/>
          <p:nvPr/>
        </p:nvSpPr>
        <p:spPr>
          <a:xfrm>
            <a:off x="3829050" y="860425"/>
            <a:ext cx="4943475" cy="13652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20490" name="תמונה 2">
            <a:extLst>
              <a:ext uri="{FF2B5EF4-FFF2-40B4-BE49-F238E27FC236}">
                <a16:creationId xmlns:a16="http://schemas.microsoft.com/office/drawing/2014/main" id="{8AF1BC19-2F23-7B4C-B423-35835860FED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כותרת 1">
            <a:extLst>
              <a:ext uri="{FF2B5EF4-FFF2-40B4-BE49-F238E27FC236}">
                <a16:creationId xmlns:a16="http://schemas.microsoft.com/office/drawing/2014/main" id="{1254CA61-2F12-3E45-9BD3-04B8C6C13700}"/>
              </a:ext>
            </a:extLst>
          </p:cNvPr>
          <p:cNvSpPr txBox="1">
            <a:spLocks/>
          </p:cNvSpPr>
          <p:nvPr/>
        </p:nvSpPr>
        <p:spPr bwMode="auto">
          <a:xfrm>
            <a:off x="4211638" y="415925"/>
            <a:ext cx="4645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algn="r">
              <a:defRPr/>
            </a:pPr>
            <a:r>
              <a:rPr lang="he-IL" altLang="en-US" sz="3300" spc="-100" dirty="0">
                <a:solidFill>
                  <a:schemeClr val="tx1">
                    <a:lumMod val="85000"/>
                    <a:lumOff val="15000"/>
                  </a:schemeClr>
                </a:solidFill>
                <a:latin typeface="Heebo Medium" pitchFamily="2" charset="-79"/>
                <a:cs typeface="Heebo Medium" pitchFamily="2" charset="-79"/>
              </a:rPr>
              <a:t>כל </a:t>
            </a:r>
            <a:r>
              <a:rPr lang="he-IL" altLang="en-US" sz="3300" spc="-100" dirty="0" err="1">
                <a:solidFill>
                  <a:schemeClr val="tx1">
                    <a:lumMod val="85000"/>
                    <a:lumOff val="15000"/>
                  </a:schemeClr>
                </a:solidFill>
                <a:latin typeface="Heebo Medium" pitchFamily="2" charset="-79"/>
                <a:cs typeface="Heebo Medium" pitchFamily="2" charset="-79"/>
              </a:rPr>
              <a:t>מיחזור</a:t>
            </a:r>
            <a:r>
              <a:rPr lang="he-IL" altLang="en-US" sz="3300" spc="-100" dirty="0">
                <a:solidFill>
                  <a:schemeClr val="tx1">
                    <a:lumMod val="85000"/>
                    <a:lumOff val="15000"/>
                  </a:schemeClr>
                </a:solidFill>
                <a:latin typeface="Heebo Medium" pitchFamily="2" charset="-79"/>
                <a:cs typeface="Heebo Medium" pitchFamily="2" charset="-79"/>
              </a:rPr>
              <a:t> מתחיל בסיפור</a:t>
            </a:r>
          </a:p>
        </p:txBody>
      </p:sp>
      <p:pic>
        <p:nvPicPr>
          <p:cNvPr id="2" name="תמונה 1">
            <a:extLst>
              <a:ext uri="{FF2B5EF4-FFF2-40B4-BE49-F238E27FC236}">
                <a16:creationId xmlns:a16="http://schemas.microsoft.com/office/drawing/2014/main" id="{6EFB4F1B-2BB4-1963-8C29-79CE4D59B0B6}"/>
              </a:ext>
            </a:extLst>
          </p:cNvPr>
          <p:cNvPicPr>
            <a:picLocks noChangeAspect="1"/>
          </p:cNvPicPr>
          <p:nvPr/>
        </p:nvPicPr>
        <p:blipFill>
          <a:blip r:embed="rId14"/>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3568"/>
                                        </p:tgtEl>
                                        <p:attrNameLst>
                                          <p:attrName>style.visibility</p:attrName>
                                        </p:attrNameLst>
                                      </p:cBhvr>
                                      <p:to>
                                        <p:strVal val="visible"/>
                                      </p:to>
                                    </p:set>
                                    <p:anim calcmode="lin" valueType="num">
                                      <p:cBhvr additive="base">
                                        <p:cTn id="15" dur="500" fill="hold"/>
                                        <p:tgtEl>
                                          <p:spTgt spid="23568"/>
                                        </p:tgtEl>
                                        <p:attrNameLst>
                                          <p:attrName>ppt_x</p:attrName>
                                        </p:attrNameLst>
                                      </p:cBhvr>
                                      <p:tavLst>
                                        <p:tav tm="0">
                                          <p:val>
                                            <p:strVal val="#ppt_x"/>
                                          </p:val>
                                        </p:tav>
                                        <p:tav tm="100000">
                                          <p:val>
                                            <p:strVal val="#ppt_x"/>
                                          </p:val>
                                        </p:tav>
                                      </p:tavLst>
                                    </p:anim>
                                    <p:anim calcmode="lin" valueType="num">
                                      <p:cBhvr additive="base">
                                        <p:cTn id="16" dur="500" fill="hold"/>
                                        <p:tgtEl>
                                          <p:spTgt spid="2356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569"/>
                                        </p:tgtEl>
                                        <p:attrNameLst>
                                          <p:attrName>style.visibility</p:attrName>
                                        </p:attrNameLst>
                                      </p:cBhvr>
                                      <p:to>
                                        <p:strVal val="visible"/>
                                      </p:to>
                                    </p:set>
                                    <p:anim calcmode="lin" valueType="num">
                                      <p:cBhvr additive="base">
                                        <p:cTn id="19" dur="500" fill="hold"/>
                                        <p:tgtEl>
                                          <p:spTgt spid="23569"/>
                                        </p:tgtEl>
                                        <p:attrNameLst>
                                          <p:attrName>ppt_x</p:attrName>
                                        </p:attrNameLst>
                                      </p:cBhvr>
                                      <p:tavLst>
                                        <p:tav tm="0">
                                          <p:val>
                                            <p:strVal val="#ppt_x"/>
                                          </p:val>
                                        </p:tav>
                                        <p:tav tm="100000">
                                          <p:val>
                                            <p:strVal val="#ppt_x"/>
                                          </p:val>
                                        </p:tav>
                                      </p:tavLst>
                                    </p:anim>
                                    <p:anim calcmode="lin" valueType="num">
                                      <p:cBhvr additive="base">
                                        <p:cTn id="20" dur="500" fill="hold"/>
                                        <p:tgtEl>
                                          <p:spTgt spid="2356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path" presetSubtype="0" accel="50000" decel="50000" fill="hold" nodeType="clickEffect">
                                  <p:stCondLst>
                                    <p:cond delay="0"/>
                                  </p:stCondLst>
                                  <p:childTnLst>
                                    <p:animMotion origin="layout" path="M 5E-6 -3.33333E-6 L -0.00034 -0.25416 " pathEditMode="relative" rAng="0" ptsTypes="AA">
                                      <p:cBhvr>
                                        <p:cTn id="24" dur="2000" fill="hold"/>
                                        <p:tgtEl>
                                          <p:spTgt spid="23569"/>
                                        </p:tgtEl>
                                        <p:attrNameLst>
                                          <p:attrName>ppt_x</p:attrName>
                                          <p:attrName>ppt_y</p:attrName>
                                        </p:attrNameLst>
                                      </p:cBhvr>
                                      <p:rCtr x="-17" y="-12708"/>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49" presetClass="path" presetSubtype="0" accel="50000" decel="50000" fill="hold" nodeType="clickEffect">
                                  <p:stCondLst>
                                    <p:cond delay="0"/>
                                  </p:stCondLst>
                                  <p:childTnLst>
                                    <p:animMotion origin="layout" path="M 2.22222E-6 -2.59259E-6 L -0.21754 0.28102 " pathEditMode="relative" rAng="0" ptsTypes="AA">
                                      <p:cBhvr>
                                        <p:cTn id="28" dur="2000" fill="hold"/>
                                        <p:tgtEl>
                                          <p:spTgt spid="15"/>
                                        </p:tgtEl>
                                        <p:attrNameLst>
                                          <p:attrName>ppt_x</p:attrName>
                                          <p:attrName>ppt_y</p:attrName>
                                        </p:attrNameLst>
                                      </p:cBhvr>
                                      <p:rCtr x="-10885" y="14051"/>
                                    </p:animMotion>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nodeType="clickEffect">
                                  <p:stCondLst>
                                    <p:cond delay="0"/>
                                  </p:stCondLst>
                                  <p:childTnLst>
                                    <p:animMotion origin="layout" path="M 5E-6 -3.33333E-6 L 5E-6 0.00023 " pathEditMode="relative" rAng="0" ptsTypes="AA">
                                      <p:cBhvr>
                                        <p:cTn id="32" dur="2000" fill="hold"/>
                                        <p:tgtEl>
                                          <p:spTgt spid="23569"/>
                                        </p:tgtEl>
                                        <p:attrNameLst>
                                          <p:attrName>ppt_x</p:attrName>
                                          <p:attrName>ppt_y</p:attrName>
                                        </p:attrNameLst>
                                      </p:cBhvr>
                                      <p:rCtr x="0" y="0"/>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1" fill="hold" nodeType="clickEffect">
                                  <p:stCondLst>
                                    <p:cond delay="0"/>
                                  </p:stCondLst>
                                  <p:childTnLst>
                                    <p:anim calcmode="lin" valueType="num">
                                      <p:cBhvr additive="base">
                                        <p:cTn id="36" dur="500"/>
                                        <p:tgtEl>
                                          <p:spTgt spid="23568"/>
                                        </p:tgtEl>
                                        <p:attrNameLst>
                                          <p:attrName>ppt_x</p:attrName>
                                        </p:attrNameLst>
                                      </p:cBhvr>
                                      <p:tavLst>
                                        <p:tav tm="0">
                                          <p:val>
                                            <p:strVal val="ppt_x"/>
                                          </p:val>
                                        </p:tav>
                                        <p:tav tm="100000">
                                          <p:val>
                                            <p:strVal val="ppt_x"/>
                                          </p:val>
                                        </p:tav>
                                      </p:tavLst>
                                    </p:anim>
                                    <p:anim calcmode="lin" valueType="num">
                                      <p:cBhvr additive="base">
                                        <p:cTn id="37" dur="500"/>
                                        <p:tgtEl>
                                          <p:spTgt spid="23568"/>
                                        </p:tgtEl>
                                        <p:attrNameLst>
                                          <p:attrName>ppt_y</p:attrName>
                                        </p:attrNameLst>
                                      </p:cBhvr>
                                      <p:tavLst>
                                        <p:tav tm="0">
                                          <p:val>
                                            <p:strVal val="ppt_y"/>
                                          </p:val>
                                        </p:tav>
                                        <p:tav tm="100000">
                                          <p:val>
                                            <p:strVal val="0-ppt_h/2"/>
                                          </p:val>
                                        </p:tav>
                                      </p:tavLst>
                                    </p:anim>
                                    <p:set>
                                      <p:cBhvr>
                                        <p:cTn id="38" dur="1" fill="hold">
                                          <p:stCondLst>
                                            <p:cond delay="499"/>
                                          </p:stCondLst>
                                        </p:cTn>
                                        <p:tgtEl>
                                          <p:spTgt spid="23568"/>
                                        </p:tgtEl>
                                        <p:attrNameLst>
                                          <p:attrName>style.visibility</p:attrName>
                                        </p:attrNameLst>
                                      </p:cBhvr>
                                      <p:to>
                                        <p:strVal val="hidden"/>
                                      </p:to>
                                    </p:set>
                                  </p:childTnLst>
                                </p:cTn>
                              </p:par>
                              <p:par>
                                <p:cTn id="39" presetID="2" presetClass="exit" presetSubtype="1" fill="hold" nodeType="withEffect">
                                  <p:stCondLst>
                                    <p:cond delay="0"/>
                                  </p:stCondLst>
                                  <p:childTnLst>
                                    <p:anim calcmode="lin" valueType="num">
                                      <p:cBhvr additive="base">
                                        <p:cTn id="40" dur="500"/>
                                        <p:tgtEl>
                                          <p:spTgt spid="23569"/>
                                        </p:tgtEl>
                                        <p:attrNameLst>
                                          <p:attrName>ppt_x</p:attrName>
                                        </p:attrNameLst>
                                      </p:cBhvr>
                                      <p:tavLst>
                                        <p:tav tm="0">
                                          <p:val>
                                            <p:strVal val="ppt_x"/>
                                          </p:val>
                                        </p:tav>
                                        <p:tav tm="100000">
                                          <p:val>
                                            <p:strVal val="ppt_x"/>
                                          </p:val>
                                        </p:tav>
                                      </p:tavLst>
                                    </p:anim>
                                    <p:anim calcmode="lin" valueType="num">
                                      <p:cBhvr additive="base">
                                        <p:cTn id="41" dur="500"/>
                                        <p:tgtEl>
                                          <p:spTgt spid="23569"/>
                                        </p:tgtEl>
                                        <p:attrNameLst>
                                          <p:attrName>ppt_y</p:attrName>
                                        </p:attrNameLst>
                                      </p:cBhvr>
                                      <p:tavLst>
                                        <p:tav tm="0">
                                          <p:val>
                                            <p:strVal val="ppt_y"/>
                                          </p:val>
                                        </p:tav>
                                        <p:tav tm="100000">
                                          <p:val>
                                            <p:strVal val="0-ppt_h/2"/>
                                          </p:val>
                                        </p:tav>
                                      </p:tavLst>
                                    </p:anim>
                                    <p:set>
                                      <p:cBhvr>
                                        <p:cTn id="42" dur="1" fill="hold">
                                          <p:stCondLst>
                                            <p:cond delay="499"/>
                                          </p:stCondLst>
                                        </p:cTn>
                                        <p:tgtEl>
                                          <p:spTgt spid="2356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235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כותרת 1">
            <a:extLst>
              <a:ext uri="{FF2B5EF4-FFF2-40B4-BE49-F238E27FC236}">
                <a16:creationId xmlns:a16="http://schemas.microsoft.com/office/drawing/2014/main" id="{BBAB4DD4-458D-B540-8817-60C7EC935E0E}"/>
              </a:ext>
            </a:extLst>
          </p:cNvPr>
          <p:cNvSpPr txBox="1">
            <a:spLocks/>
          </p:cNvSpPr>
          <p:nvPr/>
        </p:nvSpPr>
        <p:spPr bwMode="auto">
          <a:xfrm>
            <a:off x="5284907" y="442914"/>
            <a:ext cx="3489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defRPr/>
            </a:pPr>
            <a:r>
              <a:rPr lang="he-IL" altLang="en-US" sz="3300" spc="-100" dirty="0">
                <a:solidFill>
                  <a:schemeClr val="tx1">
                    <a:lumMod val="85000"/>
                    <a:lumOff val="15000"/>
                  </a:schemeClr>
                </a:solidFill>
                <a:latin typeface="Heebo Medium" pitchFamily="2" charset="-79"/>
                <a:ea typeface="+mj-ea"/>
                <a:cs typeface="Heebo Medium" pitchFamily="2" charset="-79"/>
              </a:rPr>
              <a:t>מוצרים אלקטרוניים</a:t>
            </a:r>
          </a:p>
        </p:txBody>
      </p:sp>
      <p:pic>
        <p:nvPicPr>
          <p:cNvPr id="16387" name="Picture 5">
            <a:extLst>
              <a:ext uri="{FF2B5EF4-FFF2-40B4-BE49-F238E27FC236}">
                <a16:creationId xmlns:a16="http://schemas.microsoft.com/office/drawing/2014/main" id="{AD439F7E-25AF-2649-A81A-A957952D0A6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21613" y="4784725"/>
            <a:ext cx="952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10">
            <a:extLst>
              <a:ext uri="{FF2B5EF4-FFF2-40B4-BE49-F238E27FC236}">
                <a16:creationId xmlns:a16="http://schemas.microsoft.com/office/drawing/2014/main" id="{1498897A-C2E5-1846-B3CF-FAAD3C902BAA}"/>
              </a:ext>
            </a:extLst>
          </p:cNvPr>
          <p:cNvSpPr>
            <a:spLocks noChangeArrowheads="1"/>
          </p:cNvSpPr>
          <p:nvPr/>
        </p:nvSpPr>
        <p:spPr bwMode="auto">
          <a:xfrm>
            <a:off x="7737191" y="2433638"/>
            <a:ext cx="981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Heebo" pitchFamily="2" charset="-79"/>
              </a:rPr>
              <a:t>תקשורת</a:t>
            </a:r>
            <a:endParaRPr lang="en-US" altLang="en-US" sz="1800" dirty="0">
              <a:latin typeface="Heebo" pitchFamily="2" charset="-79"/>
              <a:cs typeface="Heebo" pitchFamily="2" charset="-79"/>
            </a:endParaRPr>
          </a:p>
        </p:txBody>
      </p:sp>
      <p:sp>
        <p:nvSpPr>
          <p:cNvPr id="16389" name="Rectangle 14">
            <a:extLst>
              <a:ext uri="{FF2B5EF4-FFF2-40B4-BE49-F238E27FC236}">
                <a16:creationId xmlns:a16="http://schemas.microsoft.com/office/drawing/2014/main" id="{DED2F536-D6E3-D24E-8230-3748935D3B50}"/>
              </a:ext>
            </a:extLst>
          </p:cNvPr>
          <p:cNvSpPr>
            <a:spLocks noChangeArrowheads="1"/>
          </p:cNvSpPr>
          <p:nvPr/>
        </p:nvSpPr>
        <p:spPr bwMode="auto">
          <a:xfrm>
            <a:off x="3525838" y="3092450"/>
            <a:ext cx="1192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Heebo" pitchFamily="2" charset="-79"/>
              </a:rPr>
              <a:t>טמפרטורה</a:t>
            </a:r>
            <a:endParaRPr lang="en-US" altLang="en-US" sz="1800" dirty="0">
              <a:latin typeface="Heebo" pitchFamily="2" charset="-79"/>
              <a:cs typeface="Heebo" pitchFamily="2" charset="-79"/>
            </a:endParaRPr>
          </a:p>
        </p:txBody>
      </p:sp>
      <p:sp>
        <p:nvSpPr>
          <p:cNvPr id="16390" name="Rectangle 15">
            <a:extLst>
              <a:ext uri="{FF2B5EF4-FFF2-40B4-BE49-F238E27FC236}">
                <a16:creationId xmlns:a16="http://schemas.microsoft.com/office/drawing/2014/main" id="{39537D73-016F-4F45-9D7D-A8AC7684516A}"/>
              </a:ext>
            </a:extLst>
          </p:cNvPr>
          <p:cNvSpPr>
            <a:spLocks noChangeArrowheads="1"/>
          </p:cNvSpPr>
          <p:nvPr/>
        </p:nvSpPr>
        <p:spPr bwMode="auto">
          <a:xfrm>
            <a:off x="7869180" y="4481513"/>
            <a:ext cx="793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Heebo" pitchFamily="2" charset="-79"/>
              </a:rPr>
              <a:t>תאורה</a:t>
            </a:r>
            <a:endParaRPr lang="en-US" altLang="en-US" sz="1800" dirty="0">
              <a:latin typeface="Heebo" pitchFamily="2" charset="-79"/>
              <a:cs typeface="Heebo" pitchFamily="2" charset="-79"/>
            </a:endParaRPr>
          </a:p>
        </p:txBody>
      </p:sp>
      <p:sp>
        <p:nvSpPr>
          <p:cNvPr id="17" name="Oval 16">
            <a:extLst>
              <a:ext uri="{FF2B5EF4-FFF2-40B4-BE49-F238E27FC236}">
                <a16:creationId xmlns:a16="http://schemas.microsoft.com/office/drawing/2014/main" id="{F1148E28-C5D3-6549-B439-892EDA2D1CCA}"/>
              </a:ext>
            </a:extLst>
          </p:cNvPr>
          <p:cNvSpPr/>
          <p:nvPr/>
        </p:nvSpPr>
        <p:spPr>
          <a:xfrm>
            <a:off x="5473700" y="2279650"/>
            <a:ext cx="1655763" cy="1655763"/>
          </a:xfrm>
          <a:prstGeom prst="ellipse">
            <a:avLst/>
          </a:prstGeom>
          <a:solidFill>
            <a:schemeClr val="bg1"/>
          </a:solidFill>
          <a:ln>
            <a:solidFill>
              <a:srgbClr val="18558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2535" name="Picture 8">
            <a:extLst>
              <a:ext uri="{FF2B5EF4-FFF2-40B4-BE49-F238E27FC236}">
                <a16:creationId xmlns:a16="http://schemas.microsoft.com/office/drawing/2014/main" id="{789E121C-0C92-B54B-BF0D-C554559F84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1350" y="2568575"/>
            <a:ext cx="11906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8">
            <a:extLst>
              <a:ext uri="{FF2B5EF4-FFF2-40B4-BE49-F238E27FC236}">
                <a16:creationId xmlns:a16="http://schemas.microsoft.com/office/drawing/2014/main" id="{39D5EBBF-1C56-AD4F-A7AD-026C00E549C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65475" y="4287838"/>
            <a:ext cx="202723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a:extLst>
              <a:ext uri="{FF2B5EF4-FFF2-40B4-BE49-F238E27FC236}">
                <a16:creationId xmlns:a16="http://schemas.microsoft.com/office/drawing/2014/main" id="{FC3F16B9-6D24-5D4F-8B19-6445EE1B93CC}"/>
              </a:ext>
            </a:extLst>
          </p:cNvPr>
          <p:cNvSpPr>
            <a:spLocks noChangeArrowheads="1"/>
          </p:cNvSpPr>
          <p:nvPr/>
        </p:nvSpPr>
        <p:spPr bwMode="auto">
          <a:xfrm>
            <a:off x="3714750" y="5799138"/>
            <a:ext cx="74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Heebo" pitchFamily="2" charset="-79"/>
              </a:rPr>
              <a:t>תנועה</a:t>
            </a:r>
            <a:endParaRPr lang="en-US" altLang="en-US" sz="1800" dirty="0">
              <a:latin typeface="Heebo" pitchFamily="2" charset="-79"/>
              <a:cs typeface="Heebo" pitchFamily="2" charset="-79"/>
            </a:endParaRPr>
          </a:p>
        </p:txBody>
      </p:sp>
      <p:sp>
        <p:nvSpPr>
          <p:cNvPr id="20" name="Freeform 19">
            <a:extLst>
              <a:ext uri="{FF2B5EF4-FFF2-40B4-BE49-F238E27FC236}">
                <a16:creationId xmlns:a16="http://schemas.microsoft.com/office/drawing/2014/main" id="{BB10C993-F317-E244-82B8-311229F93B80}"/>
              </a:ext>
            </a:extLst>
          </p:cNvPr>
          <p:cNvSpPr/>
          <p:nvPr/>
        </p:nvSpPr>
        <p:spPr>
          <a:xfrm>
            <a:off x="2455863" y="1282700"/>
            <a:ext cx="676275" cy="4732338"/>
          </a:xfrm>
          <a:custGeom>
            <a:avLst/>
            <a:gdLst>
              <a:gd name="connsiteX0" fmla="*/ 587829 w 674914"/>
              <a:gd name="connsiteY0" fmla="*/ 0 h 4659085"/>
              <a:gd name="connsiteX1" fmla="*/ 0 w 674914"/>
              <a:gd name="connsiteY1" fmla="*/ 0 h 4659085"/>
              <a:gd name="connsiteX2" fmla="*/ 0 w 674914"/>
              <a:gd name="connsiteY2" fmla="*/ 4659085 h 4659085"/>
              <a:gd name="connsiteX3" fmla="*/ 674914 w 674914"/>
              <a:gd name="connsiteY3" fmla="*/ 4659085 h 4659085"/>
            </a:gdLst>
            <a:ahLst/>
            <a:cxnLst>
              <a:cxn ang="0">
                <a:pos x="connsiteX0" y="connsiteY0"/>
              </a:cxn>
              <a:cxn ang="0">
                <a:pos x="connsiteX1" y="connsiteY1"/>
              </a:cxn>
              <a:cxn ang="0">
                <a:pos x="connsiteX2" y="connsiteY2"/>
              </a:cxn>
              <a:cxn ang="0">
                <a:pos x="connsiteX3" y="connsiteY3"/>
              </a:cxn>
            </a:cxnLst>
            <a:rect l="l" t="t" r="r" b="b"/>
            <a:pathLst>
              <a:path w="674914" h="4659085">
                <a:moveTo>
                  <a:pt x="587829" y="0"/>
                </a:moveTo>
                <a:lnTo>
                  <a:pt x="0" y="0"/>
                </a:lnTo>
                <a:lnTo>
                  <a:pt x="0" y="4659085"/>
                </a:lnTo>
                <a:lnTo>
                  <a:pt x="674914" y="4659085"/>
                </a:lnTo>
              </a:path>
            </a:pathLst>
          </a:custGeom>
          <a:noFill/>
          <a:ln w="38100">
            <a:solidFill>
              <a:srgbClr val="FAB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cxnSp>
        <p:nvCxnSpPr>
          <p:cNvPr id="27" name="Elbow Connector 26">
            <a:extLst>
              <a:ext uri="{FF2B5EF4-FFF2-40B4-BE49-F238E27FC236}">
                <a16:creationId xmlns:a16="http://schemas.microsoft.com/office/drawing/2014/main" id="{DD8E633C-FBBF-0146-A4DF-378F33ABBDBA}"/>
              </a:ext>
            </a:extLst>
          </p:cNvPr>
          <p:cNvCxnSpPr>
            <a:cxnSpLocks/>
            <a:stCxn id="17" idx="6"/>
            <a:endCxn id="16388" idx="2"/>
          </p:cNvCxnSpPr>
          <p:nvPr/>
        </p:nvCxnSpPr>
        <p:spPr>
          <a:xfrm flipV="1">
            <a:off x="7129463" y="2802970"/>
            <a:ext cx="1098408" cy="304562"/>
          </a:xfrm>
          <a:prstGeom prst="bentConnector2">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399" name="Picture 46">
            <a:extLst>
              <a:ext uri="{FF2B5EF4-FFF2-40B4-BE49-F238E27FC236}">
                <a16:creationId xmlns:a16="http://schemas.microsoft.com/office/drawing/2014/main" id="{B5F563D6-587A-E84C-861D-1EDFEA75F6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6238" y="1254125"/>
            <a:ext cx="23876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1" name="Elbow Connector 4100">
            <a:extLst>
              <a:ext uri="{FF2B5EF4-FFF2-40B4-BE49-F238E27FC236}">
                <a16:creationId xmlns:a16="http://schemas.microsoft.com/office/drawing/2014/main" id="{A54F9CAC-BD27-634C-B8D0-DA1F37B84DD6}"/>
              </a:ext>
            </a:extLst>
          </p:cNvPr>
          <p:cNvCxnSpPr>
            <a:cxnSpLocks/>
            <a:stCxn id="17" idx="4"/>
          </p:cNvCxnSpPr>
          <p:nvPr/>
        </p:nvCxnSpPr>
        <p:spPr>
          <a:xfrm rot="5400000">
            <a:off x="4357688" y="4040188"/>
            <a:ext cx="2049462" cy="1839912"/>
          </a:xfrm>
          <a:prstGeom prst="bentConnector2">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04" name="Elbow Connector 4103">
            <a:extLst>
              <a:ext uri="{FF2B5EF4-FFF2-40B4-BE49-F238E27FC236}">
                <a16:creationId xmlns:a16="http://schemas.microsoft.com/office/drawing/2014/main" id="{07BA9EA3-A4BD-DE44-9F77-12CB8B672761}"/>
              </a:ext>
            </a:extLst>
          </p:cNvPr>
          <p:cNvCxnSpPr>
            <a:cxnSpLocks/>
            <a:stCxn id="17" idx="5"/>
            <a:endCxn id="16390" idx="0"/>
          </p:cNvCxnSpPr>
          <p:nvPr/>
        </p:nvCxnSpPr>
        <p:spPr>
          <a:xfrm rot="16200000" flipH="1">
            <a:off x="7182243" y="3397671"/>
            <a:ext cx="788581" cy="1379102"/>
          </a:xfrm>
          <a:prstGeom prst="bentConnector3">
            <a:avLst/>
          </a:prstGeom>
          <a:ln>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07" name="Elbow Connector 4106">
            <a:extLst>
              <a:ext uri="{FF2B5EF4-FFF2-40B4-BE49-F238E27FC236}">
                <a16:creationId xmlns:a16="http://schemas.microsoft.com/office/drawing/2014/main" id="{075AA11C-B93C-B842-82BD-60F78E483AE3}"/>
              </a:ext>
            </a:extLst>
          </p:cNvPr>
          <p:cNvCxnSpPr>
            <a:cxnSpLocks/>
            <a:endCxn id="16389" idx="2"/>
          </p:cNvCxnSpPr>
          <p:nvPr/>
        </p:nvCxnSpPr>
        <p:spPr>
          <a:xfrm rot="10800000" flipV="1">
            <a:off x="4121150" y="3365500"/>
            <a:ext cx="1352550" cy="96838"/>
          </a:xfrm>
          <a:prstGeom prst="bentConnector4">
            <a:avLst>
              <a:gd name="adj1" fmla="val 27963"/>
              <a:gd name="adj2" fmla="val 583340"/>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866ACFB-33B8-0D43-BF03-31F9D8A88600}"/>
              </a:ext>
            </a:extLst>
          </p:cNvPr>
          <p:cNvSpPr/>
          <p:nvPr/>
        </p:nvSpPr>
        <p:spPr>
          <a:xfrm>
            <a:off x="755650" y="3021013"/>
            <a:ext cx="1114425" cy="623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dirty="0"/>
          </a:p>
        </p:txBody>
      </p:sp>
      <p:sp>
        <p:nvSpPr>
          <p:cNvPr id="5" name="Rectangle 9">
            <a:extLst>
              <a:ext uri="{FF2B5EF4-FFF2-40B4-BE49-F238E27FC236}">
                <a16:creationId xmlns:a16="http://schemas.microsoft.com/office/drawing/2014/main" id="{2A0C529B-87BC-E64E-BD9C-D2A9E8516E3E}"/>
              </a:ext>
            </a:extLst>
          </p:cNvPr>
          <p:cNvSpPr>
            <a:spLocks noChangeArrowheads="1"/>
          </p:cNvSpPr>
          <p:nvPr/>
        </p:nvSpPr>
        <p:spPr bwMode="auto">
          <a:xfrm>
            <a:off x="806450" y="3100506"/>
            <a:ext cx="104298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800"/>
              </a:lnSpc>
              <a:spcBef>
                <a:spcPct val="0"/>
              </a:spcBef>
              <a:buFontTx/>
              <a:buNone/>
            </a:pPr>
            <a:r>
              <a:rPr lang="he-IL" altLang="en-US" sz="2000" b="1" dirty="0">
                <a:solidFill>
                  <a:schemeClr val="bg1"/>
                </a:solidFill>
                <a:latin typeface="Heebo" pitchFamily="2" charset="-79"/>
                <a:cs typeface="Heebo" pitchFamily="2" charset="-79"/>
              </a:rPr>
              <a:t>איכות חיים </a:t>
            </a:r>
            <a:endParaRPr lang="en-US" altLang="en-US" sz="2000" b="1" dirty="0">
              <a:solidFill>
                <a:schemeClr val="bg1"/>
              </a:solidFill>
              <a:latin typeface="Heebo" pitchFamily="2" charset="-79"/>
              <a:cs typeface="Heebo" pitchFamily="2" charset="-79"/>
            </a:endParaRPr>
          </a:p>
        </p:txBody>
      </p:sp>
      <p:sp>
        <p:nvSpPr>
          <p:cNvPr id="3" name="Up Arrow 2">
            <a:extLst>
              <a:ext uri="{FF2B5EF4-FFF2-40B4-BE49-F238E27FC236}">
                <a16:creationId xmlns:a16="http://schemas.microsoft.com/office/drawing/2014/main" id="{1A84BF1C-E9D0-5144-8F3B-A82E8932FF4C}"/>
              </a:ext>
            </a:extLst>
          </p:cNvPr>
          <p:cNvSpPr/>
          <p:nvPr/>
        </p:nvSpPr>
        <p:spPr>
          <a:xfrm>
            <a:off x="1931988" y="1989138"/>
            <a:ext cx="130175" cy="1665287"/>
          </a:xfrm>
          <a:prstGeom prst="upArrow">
            <a:avLst/>
          </a:prstGeom>
          <a:solidFill>
            <a:srgbClr val="7F9E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solidFill>
                <a:srgbClr val="00B050"/>
              </a:solidFill>
            </a:endParaRPr>
          </a:p>
        </p:txBody>
      </p:sp>
      <p:sp>
        <p:nvSpPr>
          <p:cNvPr id="23" name="Up Arrow 22">
            <a:extLst>
              <a:ext uri="{FF2B5EF4-FFF2-40B4-BE49-F238E27FC236}">
                <a16:creationId xmlns:a16="http://schemas.microsoft.com/office/drawing/2014/main" id="{F8C51466-2BE8-7F45-9763-8B486EDCD8BE}"/>
              </a:ext>
            </a:extLst>
          </p:cNvPr>
          <p:cNvSpPr/>
          <p:nvPr/>
        </p:nvSpPr>
        <p:spPr>
          <a:xfrm rot="10800000">
            <a:off x="560388" y="3038475"/>
            <a:ext cx="133350" cy="1614488"/>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solidFill>
                <a:srgbClr val="00B050"/>
              </a:solidFill>
            </a:endParaRPr>
          </a:p>
        </p:txBody>
      </p:sp>
      <p:pic>
        <p:nvPicPr>
          <p:cNvPr id="24" name="Picture 23">
            <a:extLst>
              <a:ext uri="{FF2B5EF4-FFF2-40B4-BE49-F238E27FC236}">
                <a16:creationId xmlns:a16="http://schemas.microsoft.com/office/drawing/2014/main" id="{02B9201B-CC07-CD40-A739-97858905222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21613" y="1268413"/>
            <a:ext cx="90646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0">
            <a:extLst>
              <a:ext uri="{FF2B5EF4-FFF2-40B4-BE49-F238E27FC236}">
                <a16:creationId xmlns:a16="http://schemas.microsoft.com/office/drawing/2014/main" id="{BD1FF72C-DFA6-0546-B98E-6733CC9C5DF6}"/>
              </a:ext>
            </a:extLst>
          </p:cNvPr>
          <p:cNvSpPr>
            <a:spLocks noChangeArrowheads="1"/>
          </p:cNvSpPr>
          <p:nvPr/>
        </p:nvSpPr>
        <p:spPr bwMode="auto">
          <a:xfrm>
            <a:off x="284163" y="2095500"/>
            <a:ext cx="15859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Heebo" pitchFamily="2" charset="-79"/>
              </a:rPr>
              <a:t>שימוש במוצרים אלקטרונים</a:t>
            </a:r>
            <a:endParaRPr lang="en-US" altLang="en-US" sz="1800" dirty="0">
              <a:latin typeface="Heebo" pitchFamily="2" charset="-79"/>
              <a:cs typeface="Heebo" pitchFamily="2" charset="-79"/>
            </a:endParaRPr>
          </a:p>
        </p:txBody>
      </p:sp>
      <p:sp>
        <p:nvSpPr>
          <p:cNvPr id="31" name="Rectangle 10">
            <a:extLst>
              <a:ext uri="{FF2B5EF4-FFF2-40B4-BE49-F238E27FC236}">
                <a16:creationId xmlns:a16="http://schemas.microsoft.com/office/drawing/2014/main" id="{168B6D7F-0FD3-6A4C-AD37-C1BF1C102798}"/>
              </a:ext>
            </a:extLst>
          </p:cNvPr>
          <p:cNvSpPr>
            <a:spLocks noChangeArrowheads="1"/>
          </p:cNvSpPr>
          <p:nvPr/>
        </p:nvSpPr>
        <p:spPr bwMode="auto">
          <a:xfrm>
            <a:off x="285750" y="3843338"/>
            <a:ext cx="1585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Heebo" pitchFamily="2" charset="-79"/>
              </a:rPr>
              <a:t>פסולת אלקטרונית</a:t>
            </a:r>
            <a:endParaRPr lang="en-US" altLang="en-US" sz="1800" dirty="0">
              <a:latin typeface="Heebo" pitchFamily="2" charset="-79"/>
              <a:cs typeface="Heebo" pitchFamily="2" charset="-79"/>
            </a:endParaRPr>
          </a:p>
        </p:txBody>
      </p:sp>
      <p:sp>
        <p:nvSpPr>
          <p:cNvPr id="28" name="Freeform 27">
            <a:extLst>
              <a:ext uri="{FF2B5EF4-FFF2-40B4-BE49-F238E27FC236}">
                <a16:creationId xmlns:a16="http://schemas.microsoft.com/office/drawing/2014/main" id="{3491B23F-F5B4-8D4A-B691-9B4FCD81B11B}"/>
              </a:ext>
            </a:extLst>
          </p:cNvPr>
          <p:cNvSpPr/>
          <p:nvPr/>
        </p:nvSpPr>
        <p:spPr>
          <a:xfrm>
            <a:off x="4570413" y="793750"/>
            <a:ext cx="4092575" cy="160337"/>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6" name="תמונה 5">
            <a:extLst>
              <a:ext uri="{FF2B5EF4-FFF2-40B4-BE49-F238E27FC236}">
                <a16:creationId xmlns:a16="http://schemas.microsoft.com/office/drawing/2014/main" id="{118BFA40-D307-1FB6-38B0-CF6D039F8565}"/>
              </a:ext>
            </a:extLst>
          </p:cNvPr>
          <p:cNvPicPr>
            <a:picLocks noChangeAspect="1"/>
          </p:cNvPicPr>
          <p:nvPr/>
        </p:nvPicPr>
        <p:blipFill>
          <a:blip r:embed="rId7"/>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770AA8-73BB-9A48-A2AC-D3A6B0B7845E}"/>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790"/>
          <a:stretch/>
        </p:blipFill>
        <p:spPr>
          <a:xfrm>
            <a:off x="3702868" y="3180927"/>
            <a:ext cx="3806775" cy="3632449"/>
          </a:xfrm>
          <a:prstGeom prst="rect">
            <a:avLst/>
          </a:prstGeom>
        </p:spPr>
      </p:pic>
      <p:sp>
        <p:nvSpPr>
          <p:cNvPr id="17410" name="כותרת 1">
            <a:extLst>
              <a:ext uri="{FF2B5EF4-FFF2-40B4-BE49-F238E27FC236}">
                <a16:creationId xmlns:a16="http://schemas.microsoft.com/office/drawing/2014/main" id="{F79BE493-E1C7-2F4F-AC74-ABE663386DF0}"/>
              </a:ext>
            </a:extLst>
          </p:cNvPr>
          <p:cNvSpPr>
            <a:spLocks noGrp="1"/>
          </p:cNvSpPr>
          <p:nvPr>
            <p:ph type="title" idx="4294967295"/>
          </p:nvPr>
        </p:nvSpPr>
        <p:spPr>
          <a:xfrm>
            <a:off x="608014" y="599281"/>
            <a:ext cx="8532813" cy="639763"/>
          </a:xfrm>
        </p:spPr>
        <p:txBody>
          <a:bodyPr/>
          <a:lstStyle/>
          <a:p>
            <a:pPr>
              <a:defRPr/>
            </a:pPr>
            <a:r>
              <a:rPr lang="he-IL" altLang="en-US" sz="3300" spc="-100" dirty="0">
                <a:solidFill>
                  <a:schemeClr val="tx1">
                    <a:lumMod val="85000"/>
                    <a:lumOff val="15000"/>
                  </a:schemeClr>
                </a:solidFill>
                <a:latin typeface="Heebo" pitchFamily="2" charset="-79"/>
                <a:cs typeface="Heebo" pitchFamily="2" charset="-79"/>
              </a:rPr>
              <a:t>בעיית הפסולת האלקטרונית – מסלול הפסולת הרגיל</a:t>
            </a:r>
          </a:p>
        </p:txBody>
      </p:sp>
      <p:sp>
        <p:nvSpPr>
          <p:cNvPr id="17411" name="Rectangle 2">
            <a:extLst>
              <a:ext uri="{FF2B5EF4-FFF2-40B4-BE49-F238E27FC236}">
                <a16:creationId xmlns:a16="http://schemas.microsoft.com/office/drawing/2014/main" id="{5CCE77AE-8C75-E34A-9A00-B6C56E03F4D1}"/>
              </a:ext>
            </a:extLst>
          </p:cNvPr>
          <p:cNvSpPr>
            <a:spLocks noChangeArrowheads="1"/>
          </p:cNvSpPr>
          <p:nvPr/>
        </p:nvSpPr>
        <p:spPr bwMode="auto">
          <a:xfrm>
            <a:off x="7596336" y="2597150"/>
            <a:ext cx="9001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Heebo" pitchFamily="2" charset="-79"/>
              </a:rPr>
              <a:t>רכישה</a:t>
            </a:r>
            <a:r>
              <a:rPr lang="he-IL" altLang="en-US" sz="1700" b="1" dirty="0">
                <a:latin typeface="Heebo" pitchFamily="2" charset="-79"/>
                <a:cs typeface="Heebo" pitchFamily="2" charset="-79"/>
              </a:rPr>
              <a:t> </a:t>
            </a:r>
          </a:p>
        </p:txBody>
      </p:sp>
      <p:sp>
        <p:nvSpPr>
          <p:cNvPr id="17413" name="Rectangle 6">
            <a:extLst>
              <a:ext uri="{FF2B5EF4-FFF2-40B4-BE49-F238E27FC236}">
                <a16:creationId xmlns:a16="http://schemas.microsoft.com/office/drawing/2014/main" id="{638957D2-3A48-C646-8256-016CA1C33C52}"/>
              </a:ext>
            </a:extLst>
          </p:cNvPr>
          <p:cNvSpPr>
            <a:spLocks noChangeArrowheads="1"/>
          </p:cNvSpPr>
          <p:nvPr/>
        </p:nvSpPr>
        <p:spPr bwMode="auto">
          <a:xfrm>
            <a:off x="5724525" y="2597150"/>
            <a:ext cx="142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he-IL" altLang="en-US" sz="1700" dirty="0">
                <a:latin typeface="Heebo" pitchFamily="2" charset="-79"/>
                <a:cs typeface="Heebo" pitchFamily="2" charset="-79"/>
              </a:rPr>
              <a:t>השלכה לפח השכונתי </a:t>
            </a:r>
          </a:p>
        </p:txBody>
      </p:sp>
      <p:sp>
        <p:nvSpPr>
          <p:cNvPr id="11" name="Chevron 10">
            <a:extLst>
              <a:ext uri="{FF2B5EF4-FFF2-40B4-BE49-F238E27FC236}">
                <a16:creationId xmlns:a16="http://schemas.microsoft.com/office/drawing/2014/main" id="{473472DC-2F72-0D45-85FB-0174772A8DCE}"/>
              </a:ext>
            </a:extLst>
          </p:cNvPr>
          <p:cNvSpPr/>
          <p:nvPr/>
        </p:nvSpPr>
        <p:spPr>
          <a:xfrm rot="10800000">
            <a:off x="7172349" y="1968500"/>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17417" name="Rectangle 13">
            <a:extLst>
              <a:ext uri="{FF2B5EF4-FFF2-40B4-BE49-F238E27FC236}">
                <a16:creationId xmlns:a16="http://schemas.microsoft.com/office/drawing/2014/main" id="{8AC44E48-4953-F742-B7F4-22470A1BB59D}"/>
              </a:ext>
            </a:extLst>
          </p:cNvPr>
          <p:cNvSpPr>
            <a:spLocks noChangeArrowheads="1"/>
          </p:cNvSpPr>
          <p:nvPr/>
        </p:nvSpPr>
        <p:spPr bwMode="auto">
          <a:xfrm>
            <a:off x="3923928" y="2597150"/>
            <a:ext cx="12652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Heebo" pitchFamily="2" charset="-79"/>
              </a:rPr>
              <a:t>משאית זבל </a:t>
            </a:r>
          </a:p>
        </p:txBody>
      </p:sp>
      <p:sp>
        <p:nvSpPr>
          <p:cNvPr id="15" name="Chevron 14">
            <a:extLst>
              <a:ext uri="{FF2B5EF4-FFF2-40B4-BE49-F238E27FC236}">
                <a16:creationId xmlns:a16="http://schemas.microsoft.com/office/drawing/2014/main" id="{2EA449E0-6895-CF4D-8224-8B53D413483A}"/>
              </a:ext>
            </a:extLst>
          </p:cNvPr>
          <p:cNvSpPr/>
          <p:nvPr/>
        </p:nvSpPr>
        <p:spPr>
          <a:xfrm rot="10800000">
            <a:off x="5442570"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419" name="Rectangle 15">
            <a:extLst>
              <a:ext uri="{FF2B5EF4-FFF2-40B4-BE49-F238E27FC236}">
                <a16:creationId xmlns:a16="http://schemas.microsoft.com/office/drawing/2014/main" id="{9466AA71-D87E-C54A-AE6F-3DA964EB0FFF}"/>
              </a:ext>
            </a:extLst>
          </p:cNvPr>
          <p:cNvSpPr>
            <a:spLocks noChangeArrowheads="1"/>
          </p:cNvSpPr>
          <p:nvPr/>
        </p:nvSpPr>
        <p:spPr bwMode="auto">
          <a:xfrm>
            <a:off x="250825" y="2597150"/>
            <a:ext cx="16017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Heebo" pitchFamily="2" charset="-79"/>
              </a:rPr>
              <a:t>הטמנה באדמה</a:t>
            </a:r>
            <a:endParaRPr lang="en-US" altLang="en-US" sz="1700" dirty="0">
              <a:latin typeface="Heebo" pitchFamily="2" charset="-79"/>
              <a:cs typeface="Heebo" pitchFamily="2" charset="-79"/>
            </a:endParaRPr>
          </a:p>
        </p:txBody>
      </p:sp>
      <p:sp>
        <p:nvSpPr>
          <p:cNvPr id="17420" name="Rectangle 16">
            <a:extLst>
              <a:ext uri="{FF2B5EF4-FFF2-40B4-BE49-F238E27FC236}">
                <a16:creationId xmlns:a16="http://schemas.microsoft.com/office/drawing/2014/main" id="{785177C4-3A1D-5D4D-A0C9-C2A75D29A405}"/>
              </a:ext>
            </a:extLst>
          </p:cNvPr>
          <p:cNvSpPr>
            <a:spLocks noChangeArrowheads="1"/>
          </p:cNvSpPr>
          <p:nvPr/>
        </p:nvSpPr>
        <p:spPr bwMode="auto">
          <a:xfrm>
            <a:off x="1979613" y="2597150"/>
            <a:ext cx="16065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Heebo" pitchFamily="2" charset="-79"/>
              </a:rPr>
              <a:t>תחנות המעבר</a:t>
            </a:r>
          </a:p>
        </p:txBody>
      </p:sp>
      <p:sp>
        <p:nvSpPr>
          <p:cNvPr id="16" name="Chevron 15">
            <a:extLst>
              <a:ext uri="{FF2B5EF4-FFF2-40B4-BE49-F238E27FC236}">
                <a16:creationId xmlns:a16="http://schemas.microsoft.com/office/drawing/2014/main" id="{C1BC20E6-E877-9948-8571-8DD08BDF6BDB}"/>
              </a:ext>
            </a:extLst>
          </p:cNvPr>
          <p:cNvSpPr/>
          <p:nvPr/>
        </p:nvSpPr>
        <p:spPr>
          <a:xfrm rot="10800000">
            <a:off x="3635375"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 name="Chevron 16">
            <a:extLst>
              <a:ext uri="{FF2B5EF4-FFF2-40B4-BE49-F238E27FC236}">
                <a16:creationId xmlns:a16="http://schemas.microsoft.com/office/drawing/2014/main" id="{8273A091-950E-9C4E-9BED-6B4260B813B6}"/>
              </a:ext>
            </a:extLst>
          </p:cNvPr>
          <p:cNvSpPr/>
          <p:nvPr/>
        </p:nvSpPr>
        <p:spPr>
          <a:xfrm rot="10800000">
            <a:off x="1908175"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427" name="מציין מיקום תוכן 2">
            <a:extLst>
              <a:ext uri="{FF2B5EF4-FFF2-40B4-BE49-F238E27FC236}">
                <a16:creationId xmlns:a16="http://schemas.microsoft.com/office/drawing/2014/main" id="{41ED98DF-C75C-CB45-A27E-1BFF0261B720}"/>
              </a:ext>
            </a:extLst>
          </p:cNvPr>
          <p:cNvSpPr>
            <a:spLocks noGrp="1"/>
          </p:cNvSpPr>
          <p:nvPr>
            <p:ph idx="4294967295"/>
          </p:nvPr>
        </p:nvSpPr>
        <p:spPr>
          <a:xfrm>
            <a:off x="4478338" y="4006427"/>
            <a:ext cx="2195513" cy="911225"/>
          </a:xfrm>
        </p:spPr>
        <p:txBody>
          <a:bodyPr/>
          <a:lstStyle/>
          <a:p>
            <a:pPr marL="0" indent="0" algn="ctr" eaLnBrk="1" hangingPunct="1">
              <a:lnSpc>
                <a:spcPts val="3000"/>
              </a:lnSpc>
              <a:buFont typeface="Arial" panose="020B0604020202020204" pitchFamily="34" charset="0"/>
              <a:buNone/>
            </a:pPr>
            <a:r>
              <a:rPr lang="he-IL" altLang="en-US" sz="1800" dirty="0">
                <a:latin typeface="Heebo" pitchFamily="2" charset="-79"/>
                <a:cs typeface="Heebo" pitchFamily="2" charset="-79"/>
              </a:rPr>
              <a:t>3% פסולת ביתית, </a:t>
            </a:r>
          </a:p>
          <a:p>
            <a:pPr marL="0" indent="0" algn="ctr" eaLnBrk="1" hangingPunct="1">
              <a:lnSpc>
                <a:spcPts val="3000"/>
              </a:lnSpc>
              <a:buFont typeface="Arial" panose="020B0604020202020204" pitchFamily="34" charset="0"/>
              <a:buNone/>
            </a:pPr>
            <a:r>
              <a:rPr lang="he-IL" altLang="en-US" sz="5000" dirty="0">
                <a:latin typeface="Heebo" pitchFamily="2" charset="-79"/>
                <a:cs typeface="Heebo" pitchFamily="2" charset="-79"/>
              </a:rPr>
              <a:t>70%</a:t>
            </a:r>
            <a:br>
              <a:rPr lang="en-US" altLang="en-US" sz="5000" b="1" dirty="0">
                <a:latin typeface="Heebo" pitchFamily="2" charset="-79"/>
                <a:cs typeface="Heebo" pitchFamily="2" charset="-79"/>
              </a:rPr>
            </a:br>
            <a:endParaRPr lang="he-IL" altLang="en-US" sz="5000" dirty="0">
              <a:latin typeface="Heebo" pitchFamily="2" charset="-79"/>
              <a:cs typeface="Heebo" pitchFamily="2" charset="-79"/>
            </a:endParaRPr>
          </a:p>
        </p:txBody>
      </p:sp>
      <p:sp>
        <p:nvSpPr>
          <p:cNvPr id="17428" name="Rectangle 8">
            <a:extLst>
              <a:ext uri="{FF2B5EF4-FFF2-40B4-BE49-F238E27FC236}">
                <a16:creationId xmlns:a16="http://schemas.microsoft.com/office/drawing/2014/main" id="{B91C01B3-6CBA-3842-84EC-6BD4CF7999B1}"/>
              </a:ext>
            </a:extLst>
          </p:cNvPr>
          <p:cNvSpPr>
            <a:spLocks noChangeArrowheads="1"/>
          </p:cNvSpPr>
          <p:nvPr/>
        </p:nvSpPr>
        <p:spPr bwMode="auto">
          <a:xfrm>
            <a:off x="4414857" y="4596946"/>
            <a:ext cx="2322473" cy="64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lnSpc>
                <a:spcPts val="5000"/>
              </a:lnSpc>
              <a:spcBef>
                <a:spcPct val="0"/>
              </a:spcBef>
              <a:buFontTx/>
              <a:buNone/>
              <a:defRPr/>
            </a:pPr>
            <a:r>
              <a:rPr lang="he-IL" altLang="en-US" sz="1800" dirty="0">
                <a:latin typeface="Heebo" pitchFamily="2" charset="-79"/>
                <a:cs typeface="Heebo" pitchFamily="2" charset="-79"/>
              </a:rPr>
              <a:t>מגורמי זיהום הסביבה.</a:t>
            </a:r>
            <a:endParaRPr lang="en-US" altLang="en-US" sz="1800" dirty="0">
              <a:latin typeface="Heebo" pitchFamily="2" charset="-79"/>
              <a:cs typeface="Heebo" pitchFamily="2" charset="-79"/>
            </a:endParaRPr>
          </a:p>
        </p:txBody>
      </p:sp>
      <p:sp>
        <p:nvSpPr>
          <p:cNvPr id="23" name="כותרת 1">
            <a:extLst>
              <a:ext uri="{FF2B5EF4-FFF2-40B4-BE49-F238E27FC236}">
                <a16:creationId xmlns:a16="http://schemas.microsoft.com/office/drawing/2014/main" id="{EFB89E3F-3C8B-4D47-B1A1-5B321B2CE23C}"/>
              </a:ext>
            </a:extLst>
          </p:cNvPr>
          <p:cNvSpPr txBox="1">
            <a:spLocks/>
          </p:cNvSpPr>
          <p:nvPr/>
        </p:nvSpPr>
        <p:spPr bwMode="auto">
          <a:xfrm>
            <a:off x="2568417" y="211689"/>
            <a:ext cx="6417626" cy="457200"/>
          </a:xfrm>
          <a:prstGeom prst="rect">
            <a:avLst/>
          </a:prstGeom>
          <a:solidFill>
            <a:schemeClr val="tx1"/>
          </a:solidFill>
          <a:ln>
            <a:noFill/>
          </a:ln>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a:defRPr/>
            </a:pPr>
            <a:r>
              <a:rPr lang="he-IL" altLang="en-US" sz="3300" spc="-100" dirty="0">
                <a:solidFill>
                  <a:schemeClr val="bg1"/>
                </a:solidFill>
                <a:latin typeface="Heebo" pitchFamily="2" charset="-79"/>
                <a:cs typeface="Heebo" pitchFamily="2" charset="-79"/>
              </a:rPr>
              <a:t>אסור להשליך פסולת אלקטרונית לפח!</a:t>
            </a:r>
          </a:p>
        </p:txBody>
      </p:sp>
      <p:grpSp>
        <p:nvGrpSpPr>
          <p:cNvPr id="10" name="Group 9">
            <a:extLst>
              <a:ext uri="{FF2B5EF4-FFF2-40B4-BE49-F238E27FC236}">
                <a16:creationId xmlns:a16="http://schemas.microsoft.com/office/drawing/2014/main" id="{2F9CC0DE-80DE-A141-9818-56D636412FCB}"/>
              </a:ext>
            </a:extLst>
          </p:cNvPr>
          <p:cNvGrpSpPr/>
          <p:nvPr/>
        </p:nvGrpSpPr>
        <p:grpSpPr>
          <a:xfrm>
            <a:off x="71781" y="4760914"/>
            <a:ext cx="2699969" cy="945906"/>
            <a:chOff x="336208" y="4760912"/>
            <a:chExt cx="2435542" cy="614769"/>
          </a:xfrm>
        </p:grpSpPr>
        <p:sp>
          <p:nvSpPr>
            <p:cNvPr id="26" name="Rectangle 25">
              <a:extLst>
                <a:ext uri="{FF2B5EF4-FFF2-40B4-BE49-F238E27FC236}">
                  <a16:creationId xmlns:a16="http://schemas.microsoft.com/office/drawing/2014/main" id="{CBDA0FF5-4ACF-C448-BF6E-FF577BF65019}"/>
                </a:ext>
              </a:extLst>
            </p:cNvPr>
            <p:cNvSpPr/>
            <p:nvPr/>
          </p:nvSpPr>
          <p:spPr>
            <a:xfrm>
              <a:off x="457175" y="4760912"/>
              <a:ext cx="2314575" cy="555625"/>
            </a:xfrm>
            <a:prstGeom prst="rect">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sz="2800">
                <a:latin typeface="Heebo" pitchFamily="2" charset="-79"/>
                <a:cs typeface="Heebo" pitchFamily="2" charset="-79"/>
              </a:endParaRPr>
            </a:p>
          </p:txBody>
        </p:sp>
        <p:sp>
          <p:nvSpPr>
            <p:cNvPr id="25" name="מציין מיקום תוכן 2">
              <a:extLst>
                <a:ext uri="{FF2B5EF4-FFF2-40B4-BE49-F238E27FC236}">
                  <a16:creationId xmlns:a16="http://schemas.microsoft.com/office/drawing/2014/main" id="{F732577B-0193-B24E-8FF3-D91036E92C38}"/>
                </a:ext>
              </a:extLst>
            </p:cNvPr>
            <p:cNvSpPr txBox="1">
              <a:spLocks/>
            </p:cNvSpPr>
            <p:nvPr/>
          </p:nvSpPr>
          <p:spPr bwMode="auto">
            <a:xfrm>
              <a:off x="336208" y="4820056"/>
              <a:ext cx="23034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700"/>
                </a:lnSpc>
                <a:buFont typeface="Arial" panose="020B0604020202020204" pitchFamily="34" charset="0"/>
                <a:buNone/>
              </a:pPr>
              <a:r>
                <a:rPr lang="he-IL" altLang="he-IL" sz="2000" b="1" dirty="0">
                  <a:solidFill>
                    <a:schemeClr val="bg1"/>
                  </a:solidFill>
                  <a:latin typeface="Heebo" pitchFamily="2" charset="-79"/>
                  <a:cs typeface="Heebo" pitchFamily="2" charset="-79"/>
                </a:rPr>
                <a:t>לכן בפסולת אלקטרונית וסוללות צריך לטפל אחרת. </a:t>
              </a:r>
              <a:endParaRPr lang="he-IL" altLang="en-US" sz="2000" b="1" dirty="0">
                <a:solidFill>
                  <a:schemeClr val="bg1"/>
                </a:solidFill>
                <a:latin typeface="Heebo" pitchFamily="2" charset="-79"/>
                <a:cs typeface="Heebo" pitchFamily="2" charset="-79"/>
              </a:endParaRPr>
            </a:p>
          </p:txBody>
        </p:sp>
      </p:grpSp>
      <p:sp>
        <p:nvSpPr>
          <p:cNvPr id="31" name="Freeform 30">
            <a:extLst>
              <a:ext uri="{FF2B5EF4-FFF2-40B4-BE49-F238E27FC236}">
                <a16:creationId xmlns:a16="http://schemas.microsoft.com/office/drawing/2014/main" id="{C3E7A77E-5892-2C4A-A39F-3CB02F8C339F}"/>
              </a:ext>
            </a:extLst>
          </p:cNvPr>
          <p:cNvSpPr/>
          <p:nvPr/>
        </p:nvSpPr>
        <p:spPr>
          <a:xfrm>
            <a:off x="250825" y="1084262"/>
            <a:ext cx="8735218" cy="9549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6BE4D"/>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nvGrpSpPr>
          <p:cNvPr id="2" name="Group 1">
            <a:extLst>
              <a:ext uri="{FF2B5EF4-FFF2-40B4-BE49-F238E27FC236}">
                <a16:creationId xmlns:a16="http://schemas.microsoft.com/office/drawing/2014/main" id="{4C6013B9-C04A-B84B-A25F-C8B8A19EDAA2}"/>
              </a:ext>
            </a:extLst>
          </p:cNvPr>
          <p:cNvGrpSpPr/>
          <p:nvPr/>
        </p:nvGrpSpPr>
        <p:grpSpPr>
          <a:xfrm>
            <a:off x="7526974" y="1411839"/>
            <a:ext cx="1152526" cy="1153561"/>
            <a:chOff x="7526974" y="1411839"/>
            <a:chExt cx="1152526" cy="1153561"/>
          </a:xfrm>
        </p:grpSpPr>
        <p:pic>
          <p:nvPicPr>
            <p:cNvPr id="17412" name="Picture 5">
              <a:extLst>
                <a:ext uri="{FF2B5EF4-FFF2-40B4-BE49-F238E27FC236}">
                  <a16:creationId xmlns:a16="http://schemas.microsoft.com/office/drawing/2014/main" id="{9282D714-D08A-744F-A3B9-21C17C09F1E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2327" y="1514476"/>
              <a:ext cx="942713" cy="9784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a:extLst>
                <a:ext uri="{FF2B5EF4-FFF2-40B4-BE49-F238E27FC236}">
                  <a16:creationId xmlns:a16="http://schemas.microsoft.com/office/drawing/2014/main" id="{5EDCD719-19B7-CD45-9B4E-65ED68CED7A6}"/>
                </a:ext>
              </a:extLst>
            </p:cNvPr>
            <p:cNvSpPr/>
            <p:nvPr/>
          </p:nvSpPr>
          <p:spPr>
            <a:xfrm>
              <a:off x="752697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grpSp>
      <p:grpSp>
        <p:nvGrpSpPr>
          <p:cNvPr id="3" name="Group 2">
            <a:extLst>
              <a:ext uri="{FF2B5EF4-FFF2-40B4-BE49-F238E27FC236}">
                <a16:creationId xmlns:a16="http://schemas.microsoft.com/office/drawing/2014/main" id="{470C9AAC-D8DB-F145-BE61-1D005F3FBE99}"/>
              </a:ext>
            </a:extLst>
          </p:cNvPr>
          <p:cNvGrpSpPr/>
          <p:nvPr/>
        </p:nvGrpSpPr>
        <p:grpSpPr>
          <a:xfrm>
            <a:off x="5820094" y="1411839"/>
            <a:ext cx="1152526" cy="1153561"/>
            <a:chOff x="5820094" y="1411839"/>
            <a:chExt cx="1152526" cy="1153561"/>
          </a:xfrm>
        </p:grpSpPr>
        <p:pic>
          <p:nvPicPr>
            <p:cNvPr id="17414" name="Picture 9">
              <a:extLst>
                <a:ext uri="{FF2B5EF4-FFF2-40B4-BE49-F238E27FC236}">
                  <a16:creationId xmlns:a16="http://schemas.microsoft.com/office/drawing/2014/main" id="{BAAAEE02-1B1B-C448-885D-64ADD26973D6}"/>
                </a:ext>
              </a:extLst>
            </p:cNvPr>
            <p:cNvPicPr>
              <a:picLocks noChangeAspect="1" noChangeArrowheads="1"/>
            </p:cNvPicPr>
            <p:nvPr/>
          </p:nvPicPr>
          <p:blipFill rotWithShape="1">
            <a:blip r:embed="rId5" cstate="screen">
              <a:grayscl/>
              <a:extLst>
                <a:ext uri="{28A0092B-C50C-407E-A947-70E740481C1C}">
                  <a14:useLocalDpi xmlns:a14="http://schemas.microsoft.com/office/drawing/2010/main"/>
                </a:ext>
              </a:extLst>
            </a:blip>
            <a:srcRect/>
            <a:stretch/>
          </p:blipFill>
          <p:spPr bwMode="auto">
            <a:xfrm>
              <a:off x="5946250" y="1514476"/>
              <a:ext cx="857998" cy="9784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2">
              <a:extLst>
                <a:ext uri="{FF2B5EF4-FFF2-40B4-BE49-F238E27FC236}">
                  <a16:creationId xmlns:a16="http://schemas.microsoft.com/office/drawing/2014/main" id="{5172C7BE-B4FA-A546-B6FF-056812280555}"/>
                </a:ext>
              </a:extLst>
            </p:cNvPr>
            <p:cNvSpPr/>
            <p:nvPr/>
          </p:nvSpPr>
          <p:spPr>
            <a:xfrm>
              <a:off x="582009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5" name="Group 4">
            <a:extLst>
              <a:ext uri="{FF2B5EF4-FFF2-40B4-BE49-F238E27FC236}">
                <a16:creationId xmlns:a16="http://schemas.microsoft.com/office/drawing/2014/main" id="{DF3DD47E-FB7A-6146-AD7D-A14A1F5E5096}"/>
              </a:ext>
            </a:extLst>
          </p:cNvPr>
          <p:cNvGrpSpPr/>
          <p:nvPr/>
        </p:nvGrpSpPr>
        <p:grpSpPr>
          <a:xfrm>
            <a:off x="4073462" y="1411839"/>
            <a:ext cx="1152526" cy="1153561"/>
            <a:chOff x="4073462" y="1411839"/>
            <a:chExt cx="1152526" cy="1153561"/>
          </a:xfrm>
        </p:grpSpPr>
        <p:pic>
          <p:nvPicPr>
            <p:cNvPr id="17423" name="Picture 2">
              <a:extLst>
                <a:ext uri="{FF2B5EF4-FFF2-40B4-BE49-F238E27FC236}">
                  <a16:creationId xmlns:a16="http://schemas.microsoft.com/office/drawing/2014/main" id="{39C1F45B-C681-DF4C-861A-1352B494FCA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29658" y="1474788"/>
              <a:ext cx="1074737" cy="9667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D08AFFFA-562D-5F44-8921-AEA7EA5AC60B}"/>
                </a:ext>
              </a:extLst>
            </p:cNvPr>
            <p:cNvSpPr/>
            <p:nvPr/>
          </p:nvSpPr>
          <p:spPr>
            <a:xfrm>
              <a:off x="4073462"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6" name="Group 5">
            <a:extLst>
              <a:ext uri="{FF2B5EF4-FFF2-40B4-BE49-F238E27FC236}">
                <a16:creationId xmlns:a16="http://schemas.microsoft.com/office/drawing/2014/main" id="{A5B56C1B-46CD-A940-8935-E58309CF29E7}"/>
              </a:ext>
            </a:extLst>
          </p:cNvPr>
          <p:cNvGrpSpPr/>
          <p:nvPr/>
        </p:nvGrpSpPr>
        <p:grpSpPr>
          <a:xfrm>
            <a:off x="2294574" y="1411839"/>
            <a:ext cx="1152526" cy="1153561"/>
            <a:chOff x="2294574" y="1411839"/>
            <a:chExt cx="1152526" cy="1153561"/>
          </a:xfrm>
        </p:grpSpPr>
        <p:pic>
          <p:nvPicPr>
            <p:cNvPr id="17424" name="Picture 5">
              <a:extLst>
                <a:ext uri="{FF2B5EF4-FFF2-40B4-BE49-F238E27FC236}">
                  <a16:creationId xmlns:a16="http://schemas.microsoft.com/office/drawing/2014/main" id="{C3D16B08-2326-B449-977B-9AFC87650F1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324101" y="1484784"/>
              <a:ext cx="1079497" cy="101810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a:extLst>
                <a:ext uri="{FF2B5EF4-FFF2-40B4-BE49-F238E27FC236}">
                  <a16:creationId xmlns:a16="http://schemas.microsoft.com/office/drawing/2014/main" id="{5E3A4672-057F-5F40-8D67-DE5E1F4F86AB}"/>
                </a:ext>
              </a:extLst>
            </p:cNvPr>
            <p:cNvSpPr/>
            <p:nvPr/>
          </p:nvSpPr>
          <p:spPr>
            <a:xfrm>
              <a:off x="229457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8" name="Group 7">
            <a:extLst>
              <a:ext uri="{FF2B5EF4-FFF2-40B4-BE49-F238E27FC236}">
                <a16:creationId xmlns:a16="http://schemas.microsoft.com/office/drawing/2014/main" id="{EB9C455B-56CE-ED48-824E-F5BE27CC5E5A}"/>
              </a:ext>
            </a:extLst>
          </p:cNvPr>
          <p:cNvGrpSpPr/>
          <p:nvPr/>
        </p:nvGrpSpPr>
        <p:grpSpPr>
          <a:xfrm>
            <a:off x="608014" y="1411839"/>
            <a:ext cx="1152526" cy="1153561"/>
            <a:chOff x="608014" y="1411839"/>
            <a:chExt cx="1152526" cy="1153561"/>
          </a:xfrm>
        </p:grpSpPr>
        <p:pic>
          <p:nvPicPr>
            <p:cNvPr id="17425" name="Picture 7">
              <a:extLst>
                <a:ext uri="{FF2B5EF4-FFF2-40B4-BE49-F238E27FC236}">
                  <a16:creationId xmlns:a16="http://schemas.microsoft.com/office/drawing/2014/main" id="{95172085-BE1B-1A43-8E70-1374DF94B0C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46112" y="1556792"/>
              <a:ext cx="1068387" cy="98472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9688F245-7A5E-9B4E-8F3D-6CCF92E07A2D}"/>
                </a:ext>
              </a:extLst>
            </p:cNvPr>
            <p:cNvSpPr/>
            <p:nvPr/>
          </p:nvSpPr>
          <p:spPr>
            <a:xfrm>
              <a:off x="60801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9" name="Group 8">
            <a:extLst>
              <a:ext uri="{FF2B5EF4-FFF2-40B4-BE49-F238E27FC236}">
                <a16:creationId xmlns:a16="http://schemas.microsoft.com/office/drawing/2014/main" id="{9FB92160-7985-204B-B583-862420E3290D}"/>
              </a:ext>
            </a:extLst>
          </p:cNvPr>
          <p:cNvGrpSpPr/>
          <p:nvPr/>
        </p:nvGrpSpPr>
        <p:grpSpPr>
          <a:xfrm>
            <a:off x="561973" y="3368509"/>
            <a:ext cx="1152526" cy="1153561"/>
            <a:chOff x="561973" y="3368509"/>
            <a:chExt cx="1152526" cy="1153561"/>
          </a:xfrm>
        </p:grpSpPr>
        <p:pic>
          <p:nvPicPr>
            <p:cNvPr id="4" name="Graphic 3">
              <a:extLst>
                <a:ext uri="{FF2B5EF4-FFF2-40B4-BE49-F238E27FC236}">
                  <a16:creationId xmlns:a16="http://schemas.microsoft.com/office/drawing/2014/main" id="{191910A6-4AE9-414B-834A-F40FBC69FE4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0168" y="3547221"/>
              <a:ext cx="796137" cy="796137"/>
            </a:xfrm>
            <a:prstGeom prst="rect">
              <a:avLst/>
            </a:prstGeom>
          </p:spPr>
        </p:pic>
        <p:sp>
          <p:nvSpPr>
            <p:cNvPr id="37" name="Oval 36">
              <a:extLst>
                <a:ext uri="{FF2B5EF4-FFF2-40B4-BE49-F238E27FC236}">
                  <a16:creationId xmlns:a16="http://schemas.microsoft.com/office/drawing/2014/main" id="{B829F82E-B0B8-AC47-8D06-000101C92D25}"/>
                </a:ext>
              </a:extLst>
            </p:cNvPr>
            <p:cNvSpPr/>
            <p:nvPr/>
          </p:nvSpPr>
          <p:spPr>
            <a:xfrm>
              <a:off x="561973" y="336850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sp>
        <p:nvSpPr>
          <p:cNvPr id="38" name="Chevron 37">
            <a:extLst>
              <a:ext uri="{FF2B5EF4-FFF2-40B4-BE49-F238E27FC236}">
                <a16:creationId xmlns:a16="http://schemas.microsoft.com/office/drawing/2014/main" id="{469418E4-6FDA-5549-A268-A62D3DC796A8}"/>
              </a:ext>
            </a:extLst>
          </p:cNvPr>
          <p:cNvSpPr/>
          <p:nvPr/>
        </p:nvSpPr>
        <p:spPr>
          <a:xfrm rot="5400000">
            <a:off x="1028306" y="3086017"/>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pic>
        <p:nvPicPr>
          <p:cNvPr id="12" name="תמונה 11">
            <a:extLst>
              <a:ext uri="{FF2B5EF4-FFF2-40B4-BE49-F238E27FC236}">
                <a16:creationId xmlns:a16="http://schemas.microsoft.com/office/drawing/2014/main" id="{90795CDC-769B-2133-4A6A-7F65B0F608CF}"/>
              </a:ext>
            </a:extLst>
          </p:cNvPr>
          <p:cNvPicPr>
            <a:picLocks noChangeAspect="1"/>
          </p:cNvPicPr>
          <p:nvPr/>
        </p:nvPicPr>
        <p:blipFill>
          <a:blip r:embed="rId11"/>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4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4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427">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427">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4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3" grpId="0"/>
      <p:bldP spid="11" grpId="0" animBg="1"/>
      <p:bldP spid="17417" grpId="0"/>
      <p:bldP spid="15" grpId="0" animBg="1"/>
      <p:bldP spid="17419" grpId="0"/>
      <p:bldP spid="17420" grpId="0"/>
      <p:bldP spid="16" grpId="0" animBg="1"/>
      <p:bldP spid="17" grpId="0" animBg="1"/>
      <p:bldP spid="17427" grpId="0" uiExpand="1" build="p"/>
      <p:bldP spid="17428"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B63FB68-2DD7-0349-AFF2-63DBA19A7E22}"/>
              </a:ext>
            </a:extLst>
          </p:cNvPr>
          <p:cNvSpPr/>
          <p:nvPr/>
        </p:nvSpPr>
        <p:spPr>
          <a:xfrm>
            <a:off x="5956300" y="1473200"/>
            <a:ext cx="1766888"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8434" name="כותרת 1">
            <a:extLst>
              <a:ext uri="{FF2B5EF4-FFF2-40B4-BE49-F238E27FC236}">
                <a16:creationId xmlns:a16="http://schemas.microsoft.com/office/drawing/2014/main" id="{71C11AC5-633D-0040-9C74-0B7061A05E09}"/>
              </a:ext>
            </a:extLst>
          </p:cNvPr>
          <p:cNvSpPr txBox="1">
            <a:spLocks/>
          </p:cNvSpPr>
          <p:nvPr/>
        </p:nvSpPr>
        <p:spPr bwMode="auto">
          <a:xfrm>
            <a:off x="5796137" y="427038"/>
            <a:ext cx="3024014"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3300" spc="-100" dirty="0">
                <a:solidFill>
                  <a:schemeClr val="tx1">
                    <a:lumMod val="85000"/>
                    <a:lumOff val="15000"/>
                  </a:schemeClr>
                </a:solidFill>
                <a:latin typeface="Heebo" pitchFamily="2" charset="-79"/>
                <a:ea typeface="+mj-ea"/>
                <a:cs typeface="Heebo" pitchFamily="2" charset="-79"/>
              </a:rPr>
              <a:t>פתרון – הפחתה</a:t>
            </a:r>
          </a:p>
        </p:txBody>
      </p:sp>
      <p:sp>
        <p:nvSpPr>
          <p:cNvPr id="18436" name="Rectangle 16">
            <a:extLst>
              <a:ext uri="{FF2B5EF4-FFF2-40B4-BE49-F238E27FC236}">
                <a16:creationId xmlns:a16="http://schemas.microsoft.com/office/drawing/2014/main" id="{C1184B24-2EBE-ED48-818B-53E48C54F1CF}"/>
              </a:ext>
            </a:extLst>
          </p:cNvPr>
          <p:cNvSpPr>
            <a:spLocks noChangeArrowheads="1"/>
          </p:cNvSpPr>
          <p:nvPr/>
        </p:nvSpPr>
        <p:spPr bwMode="auto">
          <a:xfrm>
            <a:off x="1331913" y="3402013"/>
            <a:ext cx="190949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Heebo" pitchFamily="2" charset="-79"/>
              </a:rPr>
              <a:t>קונים קצת יותר טוב</a:t>
            </a:r>
          </a:p>
        </p:txBody>
      </p:sp>
      <p:sp>
        <p:nvSpPr>
          <p:cNvPr id="18437" name="Rectangle 7">
            <a:extLst>
              <a:ext uri="{FF2B5EF4-FFF2-40B4-BE49-F238E27FC236}">
                <a16:creationId xmlns:a16="http://schemas.microsoft.com/office/drawing/2014/main" id="{47B08D77-2EE6-9044-B8D2-2A7BE00800D7}"/>
              </a:ext>
            </a:extLst>
          </p:cNvPr>
          <p:cNvSpPr>
            <a:spLocks noChangeArrowheads="1"/>
          </p:cNvSpPr>
          <p:nvPr/>
        </p:nvSpPr>
        <p:spPr bwMode="auto">
          <a:xfrm>
            <a:off x="6227763" y="3402013"/>
            <a:ext cx="114807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Heebo" pitchFamily="2" charset="-79"/>
              </a:rPr>
              <a:t>קטן ומיותר</a:t>
            </a:r>
          </a:p>
        </p:txBody>
      </p:sp>
      <p:sp>
        <p:nvSpPr>
          <p:cNvPr id="18438" name="Rectangle 15">
            <a:extLst>
              <a:ext uri="{FF2B5EF4-FFF2-40B4-BE49-F238E27FC236}">
                <a16:creationId xmlns:a16="http://schemas.microsoft.com/office/drawing/2014/main" id="{91EE31AF-CC2A-4640-B56A-1DC13DB5D6C3}"/>
              </a:ext>
            </a:extLst>
          </p:cNvPr>
          <p:cNvSpPr>
            <a:spLocks noChangeArrowheads="1"/>
          </p:cNvSpPr>
          <p:nvPr/>
        </p:nvSpPr>
        <p:spPr bwMode="auto">
          <a:xfrm>
            <a:off x="3792538" y="3411538"/>
            <a:ext cx="150393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Heebo" pitchFamily="2" charset="-79"/>
              </a:rPr>
              <a:t>כבר יש לנו כזה</a:t>
            </a:r>
          </a:p>
        </p:txBody>
      </p:sp>
      <p:sp>
        <p:nvSpPr>
          <p:cNvPr id="21" name="Oval 20">
            <a:extLst>
              <a:ext uri="{FF2B5EF4-FFF2-40B4-BE49-F238E27FC236}">
                <a16:creationId xmlns:a16="http://schemas.microsoft.com/office/drawing/2014/main" id="{0833CA0A-ED3A-D845-A9C8-D3EE252C4162}"/>
              </a:ext>
            </a:extLst>
          </p:cNvPr>
          <p:cNvSpPr/>
          <p:nvPr/>
        </p:nvSpPr>
        <p:spPr>
          <a:xfrm>
            <a:off x="4017963" y="4221163"/>
            <a:ext cx="354012" cy="354012"/>
          </a:xfrm>
          <a:prstGeom prst="ellipse">
            <a:avLst/>
          </a:prstGeom>
          <a:solidFill>
            <a:srgbClr val="FAB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4583" name="Picture 6">
            <a:extLst>
              <a:ext uri="{FF2B5EF4-FFF2-40B4-BE49-F238E27FC236}">
                <a16:creationId xmlns:a16="http://schemas.microsoft.com/office/drawing/2014/main" id="{D7AEEF87-641C-4749-BC07-D7A8890A10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81413" y="3952875"/>
            <a:ext cx="18986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2">
            <a:extLst>
              <a:ext uri="{FF2B5EF4-FFF2-40B4-BE49-F238E27FC236}">
                <a16:creationId xmlns:a16="http://schemas.microsoft.com/office/drawing/2014/main" id="{BD8C0214-A345-9744-A24B-1581858909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8175" y="1628775"/>
            <a:ext cx="71913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4">
            <a:extLst>
              <a:ext uri="{FF2B5EF4-FFF2-40B4-BE49-F238E27FC236}">
                <a16:creationId xmlns:a16="http://schemas.microsoft.com/office/drawing/2014/main" id="{DC5EB837-533C-6642-B584-A58765B859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3" y="1773238"/>
            <a:ext cx="122396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8">
            <a:extLst>
              <a:ext uri="{FF2B5EF4-FFF2-40B4-BE49-F238E27FC236}">
                <a16:creationId xmlns:a16="http://schemas.microsoft.com/office/drawing/2014/main" id="{1828E8C5-9419-874A-84A7-4839B30B3A4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58964" y="1779176"/>
            <a:ext cx="1418133" cy="117756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תמונה 15">
            <a:extLst>
              <a:ext uri="{FF2B5EF4-FFF2-40B4-BE49-F238E27FC236}">
                <a16:creationId xmlns:a16="http://schemas.microsoft.com/office/drawing/2014/main" id="{CBD0F1D3-50CD-894F-A18E-E94DE857AC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56550" y="6137275"/>
            <a:ext cx="5318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85BFA6CF-11D9-3041-90AF-FD59E89C11DF}"/>
              </a:ext>
            </a:extLst>
          </p:cNvPr>
          <p:cNvSpPr/>
          <p:nvPr/>
        </p:nvSpPr>
        <p:spPr>
          <a:xfrm>
            <a:off x="3684588" y="1473200"/>
            <a:ext cx="1766887"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7" name="Oval 16">
            <a:extLst>
              <a:ext uri="{FF2B5EF4-FFF2-40B4-BE49-F238E27FC236}">
                <a16:creationId xmlns:a16="http://schemas.microsoft.com/office/drawing/2014/main" id="{10017FAC-6142-1045-93F4-2B30B2468A53}"/>
              </a:ext>
            </a:extLst>
          </p:cNvPr>
          <p:cNvSpPr/>
          <p:nvPr/>
        </p:nvSpPr>
        <p:spPr>
          <a:xfrm>
            <a:off x="1336675" y="1473200"/>
            <a:ext cx="1768475"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8" name="Freeform 17">
            <a:extLst>
              <a:ext uri="{FF2B5EF4-FFF2-40B4-BE49-F238E27FC236}">
                <a16:creationId xmlns:a16="http://schemas.microsoft.com/office/drawing/2014/main" id="{FED61FAC-29C3-754D-AFBA-0F39383C51C9}"/>
              </a:ext>
            </a:extLst>
          </p:cNvPr>
          <p:cNvSpPr/>
          <p:nvPr/>
        </p:nvSpPr>
        <p:spPr>
          <a:xfrm>
            <a:off x="5451475" y="775493"/>
            <a:ext cx="3271838" cy="14684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3" name="תמונה 2">
            <a:extLst>
              <a:ext uri="{FF2B5EF4-FFF2-40B4-BE49-F238E27FC236}">
                <a16:creationId xmlns:a16="http://schemas.microsoft.com/office/drawing/2014/main" id="{23C4D09F-BE0A-7320-6864-2213DAF2860C}"/>
              </a:ext>
            </a:extLst>
          </p:cNvPr>
          <p:cNvPicPr>
            <a:picLocks noChangeAspect="1"/>
          </p:cNvPicPr>
          <p:nvPr/>
        </p:nvPicPr>
        <p:blipFill>
          <a:blip r:embed="rId7"/>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436" grpId="0"/>
      <p:bldP spid="18437" grpId="0"/>
      <p:bldP spid="18438"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כותרת 1">
            <a:extLst>
              <a:ext uri="{FF2B5EF4-FFF2-40B4-BE49-F238E27FC236}">
                <a16:creationId xmlns:a16="http://schemas.microsoft.com/office/drawing/2014/main" id="{E388C9A2-B66A-7945-B3CC-A7AAC6C64B3D}"/>
              </a:ext>
            </a:extLst>
          </p:cNvPr>
          <p:cNvSpPr>
            <a:spLocks noGrp="1"/>
          </p:cNvSpPr>
          <p:nvPr>
            <p:ph type="title" idx="4294967295"/>
          </p:nvPr>
        </p:nvSpPr>
        <p:spPr>
          <a:xfrm>
            <a:off x="4705395" y="404813"/>
            <a:ext cx="4331102" cy="517525"/>
          </a:xfrm>
        </p:spPr>
        <p:txBody>
          <a:bodyPr/>
          <a:lstStyle/>
          <a:p>
            <a:pPr eaLnBrk="1" hangingPunct="1">
              <a:defRPr/>
            </a:pPr>
            <a:r>
              <a:rPr lang="he-IL" altLang="en-US" sz="3300" spc="-100" dirty="0" err="1">
                <a:solidFill>
                  <a:schemeClr val="tx1">
                    <a:lumMod val="85000"/>
                    <a:lumOff val="15000"/>
                  </a:schemeClr>
                </a:solidFill>
                <a:latin typeface="Heebo" pitchFamily="2" charset="-79"/>
                <a:cs typeface="Heebo" pitchFamily="2" charset="-79"/>
              </a:rPr>
              <a:t>מיחזור</a:t>
            </a:r>
            <a:r>
              <a:rPr lang="he-IL" altLang="en-US" sz="3300" spc="-100" dirty="0">
                <a:solidFill>
                  <a:schemeClr val="tx1">
                    <a:lumMod val="85000"/>
                    <a:lumOff val="15000"/>
                  </a:schemeClr>
                </a:solidFill>
                <a:latin typeface="Heebo" pitchFamily="2" charset="-79"/>
                <a:cs typeface="Heebo" pitchFamily="2" charset="-79"/>
              </a:rPr>
              <a:t> פסולת אלקטרונית</a:t>
            </a:r>
          </a:p>
        </p:txBody>
      </p:sp>
      <p:sp>
        <p:nvSpPr>
          <p:cNvPr id="17" name="Rectangle 16">
            <a:extLst>
              <a:ext uri="{FF2B5EF4-FFF2-40B4-BE49-F238E27FC236}">
                <a16:creationId xmlns:a16="http://schemas.microsoft.com/office/drawing/2014/main" id="{1D86C2C1-F921-B54B-8235-A3FC33C473B7}"/>
              </a:ext>
            </a:extLst>
          </p:cNvPr>
          <p:cNvSpPr/>
          <p:nvPr/>
        </p:nvSpPr>
        <p:spPr>
          <a:xfrm>
            <a:off x="1749425" y="1244600"/>
            <a:ext cx="5448300" cy="311150"/>
          </a:xfrm>
          <a:prstGeom prst="rect">
            <a:avLst/>
          </a:prstGeom>
          <a:solidFill>
            <a:srgbClr val="8ABE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25609" name="Rectangle 17">
            <a:extLst>
              <a:ext uri="{FF2B5EF4-FFF2-40B4-BE49-F238E27FC236}">
                <a16:creationId xmlns:a16="http://schemas.microsoft.com/office/drawing/2014/main" id="{C2EC6D29-C5FD-0940-80FA-92BE20D45BE9}"/>
              </a:ext>
            </a:extLst>
          </p:cNvPr>
          <p:cNvSpPr>
            <a:spLocks noChangeArrowheads="1"/>
          </p:cNvSpPr>
          <p:nvPr/>
        </p:nvSpPr>
        <p:spPr bwMode="auto">
          <a:xfrm>
            <a:off x="1741848" y="1177553"/>
            <a:ext cx="56500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2200" b="1" dirty="0">
                <a:solidFill>
                  <a:schemeClr val="bg1"/>
                </a:solidFill>
                <a:latin typeface="Heebo" pitchFamily="2" charset="-79"/>
                <a:cs typeface="Heebo" pitchFamily="2" charset="-79"/>
              </a:rPr>
              <a:t>  </a:t>
            </a:r>
            <a:r>
              <a:rPr lang="en-US" altLang="en-US" sz="2200" dirty="0" err="1">
                <a:solidFill>
                  <a:schemeClr val="bg1"/>
                </a:solidFill>
                <a:latin typeface="Heebo" pitchFamily="2" charset="-79"/>
                <a:cs typeface="Heebo" pitchFamily="2" charset="-79"/>
              </a:rPr>
              <a:t>מסירת</a:t>
            </a:r>
            <a:r>
              <a:rPr lang="en-US" altLang="en-US" sz="2200" dirty="0">
                <a:solidFill>
                  <a:schemeClr val="bg1"/>
                </a:solidFill>
                <a:latin typeface="Heebo" pitchFamily="2" charset="-79"/>
                <a:cs typeface="Heebo" pitchFamily="2" charset="-79"/>
              </a:rPr>
              <a:t> </a:t>
            </a:r>
            <a:r>
              <a:rPr lang="en-US" altLang="en-US" sz="2200" dirty="0" err="1">
                <a:solidFill>
                  <a:schemeClr val="bg1"/>
                </a:solidFill>
                <a:latin typeface="Heebo" pitchFamily="2" charset="-79"/>
                <a:cs typeface="Heebo" pitchFamily="2" charset="-79"/>
              </a:rPr>
              <a:t>הפסולת</a:t>
            </a:r>
            <a:r>
              <a:rPr lang="en-US" altLang="en-US" sz="2200" dirty="0">
                <a:solidFill>
                  <a:schemeClr val="bg1"/>
                </a:solidFill>
                <a:latin typeface="Heebo" pitchFamily="2" charset="-79"/>
                <a:cs typeface="Heebo" pitchFamily="2" charset="-79"/>
              </a:rPr>
              <a:t> </a:t>
            </a:r>
            <a:r>
              <a:rPr lang="en-US" altLang="en-US" sz="2200" dirty="0" err="1">
                <a:solidFill>
                  <a:schemeClr val="bg1"/>
                </a:solidFill>
                <a:latin typeface="Heebo" pitchFamily="2" charset="-79"/>
                <a:cs typeface="Heebo" pitchFamily="2" charset="-79"/>
              </a:rPr>
              <a:t>למיחזור</a:t>
            </a:r>
            <a:r>
              <a:rPr lang="en-US" altLang="en-US" sz="2200" dirty="0">
                <a:solidFill>
                  <a:schemeClr val="bg1"/>
                </a:solidFill>
                <a:latin typeface="Heebo" pitchFamily="2" charset="-79"/>
                <a:cs typeface="Heebo" pitchFamily="2" charset="-79"/>
              </a:rPr>
              <a:t> </a:t>
            </a:r>
            <a:r>
              <a:rPr lang="en-US" altLang="en-US" sz="2200" dirty="0" err="1">
                <a:solidFill>
                  <a:schemeClr val="bg1"/>
                </a:solidFill>
                <a:latin typeface="Heebo" pitchFamily="2" charset="-79"/>
                <a:cs typeface="Heebo" pitchFamily="2" charset="-79"/>
              </a:rPr>
              <a:t>אפשרית</a:t>
            </a:r>
            <a:r>
              <a:rPr lang="en-US" altLang="en-US" sz="2200" dirty="0">
                <a:solidFill>
                  <a:schemeClr val="bg1"/>
                </a:solidFill>
                <a:latin typeface="Heebo" pitchFamily="2" charset="-79"/>
                <a:cs typeface="Heebo" pitchFamily="2" charset="-79"/>
              </a:rPr>
              <a:t> ב-4 ד</a:t>
            </a:r>
            <a:r>
              <a:rPr lang="he-IL" altLang="en-US" sz="2200" dirty="0">
                <a:solidFill>
                  <a:schemeClr val="bg1"/>
                </a:solidFill>
                <a:latin typeface="Heebo" pitchFamily="2" charset="-79"/>
                <a:cs typeface="Heebo" pitchFamily="2" charset="-79"/>
              </a:rPr>
              <a:t>ר</a:t>
            </a:r>
            <a:r>
              <a:rPr lang="en-US" altLang="en-US" sz="2200" dirty="0" err="1">
                <a:solidFill>
                  <a:schemeClr val="bg1"/>
                </a:solidFill>
                <a:latin typeface="Heebo" pitchFamily="2" charset="-79"/>
                <a:cs typeface="Heebo" pitchFamily="2" charset="-79"/>
              </a:rPr>
              <a:t>כים</a:t>
            </a:r>
            <a:r>
              <a:rPr lang="en-US" altLang="en-US" sz="2200" dirty="0">
                <a:solidFill>
                  <a:schemeClr val="bg1"/>
                </a:solidFill>
                <a:latin typeface="Heebo" pitchFamily="2" charset="-79"/>
                <a:cs typeface="Heebo" pitchFamily="2" charset="-79"/>
              </a:rPr>
              <a:t>:</a:t>
            </a:r>
            <a:r>
              <a:rPr lang="he-IL" altLang="en-US" sz="2200" dirty="0">
                <a:solidFill>
                  <a:schemeClr val="bg1"/>
                </a:solidFill>
                <a:latin typeface="Heebo" pitchFamily="2" charset="-79"/>
                <a:cs typeface="Heebo" pitchFamily="2" charset="-79"/>
              </a:rPr>
              <a:t> </a:t>
            </a:r>
            <a:endParaRPr lang="en-US" altLang="en-US" sz="2200" dirty="0">
              <a:solidFill>
                <a:schemeClr val="bg1"/>
              </a:solidFill>
              <a:latin typeface="Heebo" pitchFamily="2" charset="-79"/>
              <a:cs typeface="Heebo" pitchFamily="2" charset="-79"/>
            </a:endParaRPr>
          </a:p>
        </p:txBody>
      </p:sp>
      <p:cxnSp>
        <p:nvCxnSpPr>
          <p:cNvPr id="45" name="Elbow Connector 44">
            <a:extLst>
              <a:ext uri="{FF2B5EF4-FFF2-40B4-BE49-F238E27FC236}">
                <a16:creationId xmlns:a16="http://schemas.microsoft.com/office/drawing/2014/main" id="{69B76085-D656-4248-B09F-E15A47D020CD}"/>
              </a:ext>
            </a:extLst>
          </p:cNvPr>
          <p:cNvCxnSpPr>
            <a:cxnSpLocks/>
            <a:endCxn id="25620" idx="0"/>
          </p:cNvCxnSpPr>
          <p:nvPr/>
        </p:nvCxnSpPr>
        <p:spPr>
          <a:xfrm rot="10800000" flipV="1">
            <a:off x="1749425" y="1844675"/>
            <a:ext cx="2855913" cy="215900"/>
          </a:xfrm>
          <a:prstGeom prst="bentConnector2">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8994335F-BBFE-904C-9204-6DBC57FCF027}"/>
              </a:ext>
            </a:extLst>
          </p:cNvPr>
          <p:cNvCxnSpPr>
            <a:cxnSpLocks/>
          </p:cNvCxnSpPr>
          <p:nvPr/>
        </p:nvCxnSpPr>
        <p:spPr>
          <a:xfrm>
            <a:off x="4605338" y="1844674"/>
            <a:ext cx="2609850" cy="260350"/>
          </a:xfrm>
          <a:prstGeom prst="bentConnector2">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FBCA627-3EFD-B941-A10E-FFC92FFAA8CF}"/>
              </a:ext>
            </a:extLst>
          </p:cNvPr>
          <p:cNvCxnSpPr>
            <a:cxnSpLocks/>
          </p:cNvCxnSpPr>
          <p:nvPr/>
        </p:nvCxnSpPr>
        <p:spPr>
          <a:xfrm>
            <a:off x="3347864" y="1555750"/>
            <a:ext cx="0" cy="496888"/>
          </a:xfrm>
          <a:prstGeom prst="straightConnector1">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00A3F0E-EE66-AF4A-B3B5-09C47E42FEF4}"/>
              </a:ext>
            </a:extLst>
          </p:cNvPr>
          <p:cNvGrpSpPr/>
          <p:nvPr/>
        </p:nvGrpSpPr>
        <p:grpSpPr>
          <a:xfrm>
            <a:off x="6854640" y="2191498"/>
            <a:ext cx="1965832" cy="3128470"/>
            <a:chOff x="6854640" y="2191498"/>
            <a:chExt cx="1965832" cy="3128470"/>
          </a:xfrm>
        </p:grpSpPr>
        <p:sp>
          <p:nvSpPr>
            <p:cNvPr id="8" name="Rectangle 7">
              <a:extLst>
                <a:ext uri="{FF2B5EF4-FFF2-40B4-BE49-F238E27FC236}">
                  <a16:creationId xmlns:a16="http://schemas.microsoft.com/office/drawing/2014/main" id="{4308AB23-0D6D-E845-B2EB-9D502BBDBE5E}"/>
                </a:ext>
              </a:extLst>
            </p:cNvPr>
            <p:cNvSpPr>
              <a:spLocks noChangeArrowheads="1"/>
            </p:cNvSpPr>
            <p:nvPr/>
          </p:nvSpPr>
          <p:spPr bwMode="auto">
            <a:xfrm>
              <a:off x="6901258" y="3933826"/>
              <a:ext cx="1919214"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defRPr/>
              </a:pPr>
              <a:r>
                <a:rPr lang="he-IL" altLang="en-US" sz="1700" dirty="0">
                  <a:latin typeface="Heebo" pitchFamily="2" charset="-79"/>
                  <a:cs typeface="Heebo" pitchFamily="2" charset="-79"/>
                </a:rPr>
                <a:t>איסוף מבית הלקוח</a:t>
              </a:r>
              <a:endParaRPr lang="en-US" altLang="en-US" sz="1700" dirty="0">
                <a:latin typeface="Heebo" pitchFamily="2" charset="-79"/>
                <a:cs typeface="Heebo" pitchFamily="2" charset="-79"/>
              </a:endParaRPr>
            </a:p>
          </p:txBody>
        </p:sp>
        <p:pic>
          <p:nvPicPr>
            <p:cNvPr id="15" name="Picture 14">
              <a:extLst>
                <a:ext uri="{FF2B5EF4-FFF2-40B4-BE49-F238E27FC236}">
                  <a16:creationId xmlns:a16="http://schemas.microsoft.com/office/drawing/2014/main" id="{774F9E18-C88B-4040-B884-90EF26E34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4418" b="24418"/>
            <a:stretch/>
          </p:blipFill>
          <p:spPr bwMode="auto">
            <a:xfrm>
              <a:off x="6909693" y="2191498"/>
              <a:ext cx="1910779" cy="173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9426583E-BACD-494B-B5D8-D99B76C8B141}"/>
                </a:ext>
              </a:extLst>
            </p:cNvPr>
            <p:cNvSpPr>
              <a:spLocks noChangeArrowheads="1"/>
            </p:cNvSpPr>
            <p:nvPr/>
          </p:nvSpPr>
          <p:spPr bwMode="auto">
            <a:xfrm>
              <a:off x="6854640" y="4267372"/>
              <a:ext cx="1910779"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buFont typeface="Arial" panose="020B0604020202020204" pitchFamily="34" charset="0"/>
                <a:buNone/>
              </a:pPr>
              <a:r>
                <a:rPr lang="he-IL" altLang="he-IL" sz="1200" dirty="0">
                  <a:latin typeface="Heebo" pitchFamily="2" charset="-79"/>
                  <a:cs typeface="Heebo" pitchFamily="2" charset="-79"/>
                </a:rPr>
                <a:t>1.הזמנת פינוי לפי קריאה באתר העירייה או במוקד </a:t>
              </a:r>
            </a:p>
            <a:p>
              <a:pPr>
                <a:buFont typeface="Arial" panose="020B0604020202020204" pitchFamily="34" charset="0"/>
                <a:buNone/>
              </a:pPr>
              <a:r>
                <a:rPr lang="he-IL" altLang="he-IL" sz="1200" dirty="0">
                  <a:latin typeface="Heebo" pitchFamily="2" charset="-79"/>
                  <a:cs typeface="Heebo" pitchFamily="2" charset="-79"/>
                </a:rPr>
                <a:t>2. בעת קבלת מוצר חדש ניתן למסור מוצר ישן ללא עלות</a:t>
              </a:r>
            </a:p>
          </p:txBody>
        </p:sp>
      </p:grpSp>
      <p:sp>
        <p:nvSpPr>
          <p:cNvPr id="23" name="Freeform 22">
            <a:extLst>
              <a:ext uri="{FF2B5EF4-FFF2-40B4-BE49-F238E27FC236}">
                <a16:creationId xmlns:a16="http://schemas.microsoft.com/office/drawing/2014/main" id="{FBF2A28D-82C9-FD40-BC78-62010B0C05A3}"/>
              </a:ext>
            </a:extLst>
          </p:cNvPr>
          <p:cNvSpPr/>
          <p:nvPr/>
        </p:nvSpPr>
        <p:spPr>
          <a:xfrm>
            <a:off x="3578265" y="795776"/>
            <a:ext cx="5327650" cy="160337"/>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cxnSp>
        <p:nvCxnSpPr>
          <p:cNvPr id="33" name="Straight Arrow Connector 39">
            <a:extLst>
              <a:ext uri="{FF2B5EF4-FFF2-40B4-BE49-F238E27FC236}">
                <a16:creationId xmlns:a16="http://schemas.microsoft.com/office/drawing/2014/main" id="{A7BFD46E-7D56-49B8-AD06-A6AD44DEA6A0}"/>
              </a:ext>
            </a:extLst>
          </p:cNvPr>
          <p:cNvCxnSpPr>
            <a:cxnSpLocks/>
          </p:cNvCxnSpPr>
          <p:nvPr/>
        </p:nvCxnSpPr>
        <p:spPr>
          <a:xfrm>
            <a:off x="5652120" y="1844824"/>
            <a:ext cx="0" cy="247526"/>
          </a:xfrm>
          <a:prstGeom prst="straightConnector1">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BD45E1D-5E30-B44D-93E3-B33B15521F39}"/>
              </a:ext>
            </a:extLst>
          </p:cNvPr>
          <p:cNvGrpSpPr/>
          <p:nvPr/>
        </p:nvGrpSpPr>
        <p:grpSpPr>
          <a:xfrm>
            <a:off x="4280580" y="2186405"/>
            <a:ext cx="2419942" cy="2935962"/>
            <a:chOff x="4280580" y="2186405"/>
            <a:chExt cx="2419942" cy="2935962"/>
          </a:xfrm>
        </p:grpSpPr>
        <p:pic>
          <p:nvPicPr>
            <p:cNvPr id="14" name="תמונה 13">
              <a:extLst>
                <a:ext uri="{FF2B5EF4-FFF2-40B4-BE49-F238E27FC236}">
                  <a16:creationId xmlns:a16="http://schemas.microsoft.com/office/drawing/2014/main" id="{DE9F07CB-03B1-404D-83AA-F577645F14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05394" y="2186405"/>
              <a:ext cx="1851256" cy="1734657"/>
            </a:xfrm>
            <a:prstGeom prst="rect">
              <a:avLst/>
            </a:prstGeom>
            <a:ln w="6350">
              <a:solidFill>
                <a:schemeClr val="tx1">
                  <a:lumMod val="75000"/>
                  <a:lumOff val="25000"/>
                </a:schemeClr>
              </a:solidFill>
            </a:ln>
          </p:spPr>
        </p:pic>
        <p:sp>
          <p:nvSpPr>
            <p:cNvPr id="36" name="Rectangle 7">
              <a:extLst>
                <a:ext uri="{FF2B5EF4-FFF2-40B4-BE49-F238E27FC236}">
                  <a16:creationId xmlns:a16="http://schemas.microsoft.com/office/drawing/2014/main" id="{5B5B87EF-4624-493A-B9F3-AD19FA7D0D85}"/>
                </a:ext>
              </a:extLst>
            </p:cNvPr>
            <p:cNvSpPr>
              <a:spLocks noChangeArrowheads="1"/>
            </p:cNvSpPr>
            <p:nvPr/>
          </p:nvSpPr>
          <p:spPr bwMode="auto">
            <a:xfrm>
              <a:off x="4300876" y="3933895"/>
              <a:ext cx="239964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a:spcBef>
                  <a:spcPct val="0"/>
                </a:spcBef>
                <a:buFontTx/>
                <a:buNone/>
                <a:defRPr/>
              </a:pPr>
              <a:r>
                <a:rPr lang="he-IL" altLang="en-US" sz="1700" dirty="0">
                  <a:latin typeface="Heebo" pitchFamily="2" charset="-79"/>
                  <a:cs typeface="Heebo" pitchFamily="2" charset="-79"/>
                </a:rPr>
                <a:t>מרכז איסוף - "חשמלית"</a:t>
              </a:r>
              <a:endParaRPr lang="en-US" altLang="en-US" sz="1700" dirty="0">
                <a:latin typeface="Heebo" pitchFamily="2" charset="-79"/>
                <a:cs typeface="Heebo" pitchFamily="2" charset="-79"/>
              </a:endParaRPr>
            </a:p>
          </p:txBody>
        </p:sp>
        <p:sp>
          <p:nvSpPr>
            <p:cNvPr id="37" name="Rectangle 29">
              <a:extLst>
                <a:ext uri="{FF2B5EF4-FFF2-40B4-BE49-F238E27FC236}">
                  <a16:creationId xmlns:a16="http://schemas.microsoft.com/office/drawing/2014/main" id="{6DA12BB2-490B-484A-927E-10EAD1F9013C}"/>
                </a:ext>
              </a:extLst>
            </p:cNvPr>
            <p:cNvSpPr>
              <a:spLocks noChangeArrowheads="1"/>
            </p:cNvSpPr>
            <p:nvPr/>
          </p:nvSpPr>
          <p:spPr bwMode="auto">
            <a:xfrm>
              <a:off x="4280580" y="4291370"/>
              <a:ext cx="24199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buFont typeface="Arial" panose="020B0604020202020204" pitchFamily="34" charset="0"/>
                <a:buNone/>
              </a:pPr>
              <a:r>
                <a:rPr lang="he-IL" altLang="he-IL" sz="1200" dirty="0">
                  <a:latin typeface="Heebo" pitchFamily="2" charset="-79"/>
                  <a:cs typeface="Heebo" pitchFamily="2" charset="-79"/>
                </a:rPr>
                <a:t>מיכל איסוף ענק הנמצא במרחב</a:t>
              </a:r>
              <a:br>
                <a:rPr lang="en-US" altLang="he-IL" sz="1200" dirty="0">
                  <a:latin typeface="Heebo" pitchFamily="2" charset="-79"/>
                  <a:cs typeface="Heebo" pitchFamily="2" charset="-79"/>
                </a:rPr>
              </a:br>
              <a:r>
                <a:rPr lang="he-IL" altLang="he-IL" sz="1200" dirty="0">
                  <a:latin typeface="Heebo" pitchFamily="2" charset="-79"/>
                  <a:cs typeface="Heebo" pitchFamily="2" charset="-79"/>
                </a:rPr>
                <a:t>הציבורי אליו ניתן להשליך מוצרי חשמל ואלקטרוניקה קטנים ובינוניים.</a:t>
              </a:r>
            </a:p>
          </p:txBody>
        </p:sp>
      </p:grpSp>
      <p:sp>
        <p:nvSpPr>
          <p:cNvPr id="25" name="מלבן 24">
            <a:extLst>
              <a:ext uri="{FF2B5EF4-FFF2-40B4-BE49-F238E27FC236}">
                <a16:creationId xmlns:a16="http://schemas.microsoft.com/office/drawing/2014/main" id="{2F81973C-71DB-4797-8ED1-C4CD68C5441B}"/>
              </a:ext>
            </a:extLst>
          </p:cNvPr>
          <p:cNvSpPr/>
          <p:nvPr/>
        </p:nvSpPr>
        <p:spPr>
          <a:xfrm>
            <a:off x="2575148" y="5610741"/>
            <a:ext cx="6264696" cy="877163"/>
          </a:xfrm>
          <a:prstGeom prst="rect">
            <a:avLst/>
          </a:prstGeom>
        </p:spPr>
        <p:txBody>
          <a:bodyPr wrap="square">
            <a:spAutoFit/>
          </a:bodyPr>
          <a:lstStyle/>
          <a:p>
            <a:pPr algn="r">
              <a:defRPr/>
            </a:pPr>
            <a:r>
              <a:rPr lang="he-IL" altLang="en-US" sz="1700" dirty="0">
                <a:latin typeface="Heebo" pitchFamily="2" charset="-79"/>
                <a:cs typeface="Heebo" pitchFamily="2" charset="-79"/>
              </a:rPr>
              <a:t>רשימת הכתובות של מרכזי ומוקדי האיסוף נוספי בעמוד הרשות </a:t>
            </a:r>
            <a:br>
              <a:rPr lang="en-US" altLang="en-US" sz="1700" dirty="0">
                <a:latin typeface="Heebo" pitchFamily="2" charset="-79"/>
                <a:cs typeface="Heebo" pitchFamily="2" charset="-79"/>
              </a:rPr>
            </a:br>
            <a:r>
              <a:rPr lang="en-US" altLang="en-US" sz="1700" dirty="0">
                <a:latin typeface="Heebo" pitchFamily="2" charset="-79"/>
                <a:cs typeface="Heebo" pitchFamily="2" charset="-79"/>
                <a:hlinkClick r:id="rId4"/>
              </a:rPr>
              <a:t>www.mai.org.il</a:t>
            </a:r>
            <a:r>
              <a:rPr lang="he-IL" altLang="en-US" sz="1700" dirty="0">
                <a:latin typeface="Heebo" pitchFamily="2" charset="-79"/>
                <a:cs typeface="Heebo" pitchFamily="2" charset="-79"/>
              </a:rPr>
              <a:t>באתר </a:t>
            </a:r>
            <a:r>
              <a:rPr lang="he-IL" altLang="en-US" sz="1700" dirty="0" err="1">
                <a:latin typeface="Heebo" pitchFamily="2" charset="-79"/>
                <a:cs typeface="Heebo" pitchFamily="2" charset="-79"/>
              </a:rPr>
              <a:t>מ.א.י</a:t>
            </a:r>
            <a:r>
              <a:rPr lang="he-IL" altLang="en-US" sz="1700" dirty="0">
                <a:latin typeface="Heebo" pitchFamily="2" charset="-79"/>
                <a:cs typeface="Heebo" pitchFamily="2" charset="-79"/>
              </a:rPr>
              <a:t> : </a:t>
            </a:r>
          </a:p>
          <a:p>
            <a:pPr algn="r">
              <a:defRPr/>
            </a:pPr>
            <a:endParaRPr lang="he-IL" altLang="en-US" sz="1700" dirty="0">
              <a:latin typeface="Heebo" pitchFamily="2" charset="-79"/>
              <a:cs typeface="Heebo" pitchFamily="2" charset="-79"/>
            </a:endParaRPr>
          </a:p>
        </p:txBody>
      </p:sp>
      <p:grpSp>
        <p:nvGrpSpPr>
          <p:cNvPr id="11" name="Group 10">
            <a:extLst>
              <a:ext uri="{FF2B5EF4-FFF2-40B4-BE49-F238E27FC236}">
                <a16:creationId xmlns:a16="http://schemas.microsoft.com/office/drawing/2014/main" id="{A3F2392D-7E22-324B-B039-7E411C327946}"/>
              </a:ext>
            </a:extLst>
          </p:cNvPr>
          <p:cNvGrpSpPr/>
          <p:nvPr/>
        </p:nvGrpSpPr>
        <p:grpSpPr>
          <a:xfrm>
            <a:off x="323528" y="2183008"/>
            <a:ext cx="1861965" cy="2104830"/>
            <a:chOff x="323528" y="2183008"/>
            <a:chExt cx="1861965" cy="2104830"/>
          </a:xfrm>
        </p:grpSpPr>
        <p:sp>
          <p:nvSpPr>
            <p:cNvPr id="9" name="Rectangle 8">
              <a:extLst>
                <a:ext uri="{FF2B5EF4-FFF2-40B4-BE49-F238E27FC236}">
                  <a16:creationId xmlns:a16="http://schemas.microsoft.com/office/drawing/2014/main" id="{1E30F602-7647-4C4F-86AA-2E46DAB95304}"/>
                </a:ext>
              </a:extLst>
            </p:cNvPr>
            <p:cNvSpPr>
              <a:spLocks noChangeArrowheads="1"/>
            </p:cNvSpPr>
            <p:nvPr/>
          </p:nvSpPr>
          <p:spPr bwMode="auto">
            <a:xfrm>
              <a:off x="368183" y="3919538"/>
              <a:ext cx="17555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pPr>
              <a:r>
                <a:rPr lang="he-IL" altLang="en-US" sz="1700" dirty="0">
                  <a:latin typeface="Heebo" pitchFamily="2" charset="-79"/>
                  <a:cs typeface="Heebo" pitchFamily="2" charset="-79"/>
                </a:rPr>
                <a:t>חללית מא"י</a:t>
              </a:r>
              <a:r>
                <a:rPr lang="he-IL" altLang="en-US" sz="1800" dirty="0">
                  <a:latin typeface="Heebo" pitchFamily="2" charset="-79"/>
                  <a:cs typeface="Heebo" pitchFamily="2" charset="-79"/>
                </a:rPr>
                <a:t> </a:t>
              </a:r>
              <a:endParaRPr lang="en-US" altLang="en-US" sz="1800" dirty="0">
                <a:latin typeface="Heebo" pitchFamily="2" charset="-79"/>
                <a:cs typeface="Heebo" pitchFamily="2" charset="-79"/>
              </a:endParaRPr>
            </a:p>
          </p:txBody>
        </p:sp>
        <p:grpSp>
          <p:nvGrpSpPr>
            <p:cNvPr id="4" name="Group 3">
              <a:extLst>
                <a:ext uri="{FF2B5EF4-FFF2-40B4-BE49-F238E27FC236}">
                  <a16:creationId xmlns:a16="http://schemas.microsoft.com/office/drawing/2014/main" id="{BF1F1182-2E5F-BF43-B50A-05995941CA9B}"/>
                </a:ext>
              </a:extLst>
            </p:cNvPr>
            <p:cNvGrpSpPr/>
            <p:nvPr/>
          </p:nvGrpSpPr>
          <p:grpSpPr>
            <a:xfrm>
              <a:off x="323528" y="2183008"/>
              <a:ext cx="1861965" cy="1751566"/>
              <a:chOff x="268759" y="2183008"/>
              <a:chExt cx="1861965" cy="1751566"/>
            </a:xfrm>
          </p:grpSpPr>
          <p:sp>
            <p:nvSpPr>
              <p:cNvPr id="21" name="Freeform 7">
                <a:extLst>
                  <a:ext uri="{FF2B5EF4-FFF2-40B4-BE49-F238E27FC236}">
                    <a16:creationId xmlns:a16="http://schemas.microsoft.com/office/drawing/2014/main" id="{9D441B6A-96E6-4253-B7C4-CC32963B8661}"/>
                  </a:ext>
                </a:extLst>
              </p:cNvPr>
              <p:cNvSpPr/>
              <p:nvPr/>
            </p:nvSpPr>
            <p:spPr>
              <a:xfrm>
                <a:off x="329645" y="2852936"/>
                <a:ext cx="1752428" cy="729275"/>
              </a:xfrm>
              <a:custGeom>
                <a:avLst/>
                <a:gdLst>
                  <a:gd name="connsiteX0" fmla="*/ 9154160 w 9154160"/>
                  <a:gd name="connsiteY0" fmla="*/ 1168400 h 3332480"/>
                  <a:gd name="connsiteX1" fmla="*/ 0 w 9154160"/>
                  <a:gd name="connsiteY1" fmla="*/ 0 h 3332480"/>
                  <a:gd name="connsiteX2" fmla="*/ 0 w 9154160"/>
                  <a:gd name="connsiteY2" fmla="*/ 3332480 h 3332480"/>
                  <a:gd name="connsiteX3" fmla="*/ 9154160 w 9154160"/>
                  <a:gd name="connsiteY3" fmla="*/ 3332480 h 3332480"/>
                  <a:gd name="connsiteX4" fmla="*/ 9154160 w 9154160"/>
                  <a:gd name="connsiteY4" fmla="*/ 1168400 h 33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160" h="3332480">
                    <a:moveTo>
                      <a:pt x="9154160" y="1168400"/>
                    </a:moveTo>
                    <a:lnTo>
                      <a:pt x="0" y="0"/>
                    </a:lnTo>
                    <a:lnTo>
                      <a:pt x="0" y="3332480"/>
                    </a:lnTo>
                    <a:lnTo>
                      <a:pt x="9154160" y="3332480"/>
                    </a:lnTo>
                    <a:lnTo>
                      <a:pt x="9154160" y="1168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dirty="0">
                  <a:latin typeface="Heebo" pitchFamily="2" charset="-79"/>
                  <a:cs typeface="Heebo" pitchFamily="2" charset="-79"/>
                </a:endParaRPr>
              </a:p>
            </p:txBody>
          </p:sp>
          <p:sp>
            <p:nvSpPr>
              <p:cNvPr id="18" name="מלבן 17">
                <a:extLst>
                  <a:ext uri="{FF2B5EF4-FFF2-40B4-BE49-F238E27FC236}">
                    <a16:creationId xmlns:a16="http://schemas.microsoft.com/office/drawing/2014/main" id="{0B40151D-639B-465C-BA5C-3A19AE5D6882}"/>
                  </a:ext>
                </a:extLst>
              </p:cNvPr>
              <p:cNvSpPr/>
              <p:nvPr/>
            </p:nvSpPr>
            <p:spPr>
              <a:xfrm>
                <a:off x="323528" y="2183008"/>
                <a:ext cx="1752428" cy="1736530"/>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endParaRPr lang="he-IL" dirty="0">
                  <a:latin typeface="Heebo" pitchFamily="2" charset="-79"/>
                  <a:cs typeface="Heebo" pitchFamily="2" charset="-79"/>
                </a:endParaRPr>
              </a:p>
            </p:txBody>
          </p:sp>
          <p:pic>
            <p:nvPicPr>
              <p:cNvPr id="24" name="Picture 23">
                <a:extLst>
                  <a:ext uri="{FF2B5EF4-FFF2-40B4-BE49-F238E27FC236}">
                    <a16:creationId xmlns:a16="http://schemas.microsoft.com/office/drawing/2014/main" id="{30BDF5C0-79F4-F14C-90E6-3F2EDF0C5B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759" y="2243289"/>
                <a:ext cx="1861965" cy="1691285"/>
              </a:xfrm>
              <a:prstGeom prst="rect">
                <a:avLst/>
              </a:prstGeom>
            </p:spPr>
          </p:pic>
        </p:grpSp>
      </p:grpSp>
      <p:grpSp>
        <p:nvGrpSpPr>
          <p:cNvPr id="10" name="Group 9">
            <a:extLst>
              <a:ext uri="{FF2B5EF4-FFF2-40B4-BE49-F238E27FC236}">
                <a16:creationId xmlns:a16="http://schemas.microsoft.com/office/drawing/2014/main" id="{C57C6033-9CB0-E34A-9E89-A616330BD723}"/>
              </a:ext>
            </a:extLst>
          </p:cNvPr>
          <p:cNvGrpSpPr/>
          <p:nvPr/>
        </p:nvGrpSpPr>
        <p:grpSpPr>
          <a:xfrm>
            <a:off x="2483768" y="2183008"/>
            <a:ext cx="1916782" cy="2366371"/>
            <a:chOff x="2483768" y="2183008"/>
            <a:chExt cx="1916782" cy="2366371"/>
          </a:xfrm>
        </p:grpSpPr>
        <p:sp>
          <p:nvSpPr>
            <p:cNvPr id="7" name="Rectangle 6">
              <a:extLst>
                <a:ext uri="{FF2B5EF4-FFF2-40B4-BE49-F238E27FC236}">
                  <a16:creationId xmlns:a16="http://schemas.microsoft.com/office/drawing/2014/main" id="{6F5F8040-521D-744C-9834-8B2C3BDCA532}"/>
                </a:ext>
              </a:extLst>
            </p:cNvPr>
            <p:cNvSpPr>
              <a:spLocks noChangeArrowheads="1"/>
            </p:cNvSpPr>
            <p:nvPr/>
          </p:nvSpPr>
          <p:spPr bwMode="auto">
            <a:xfrm>
              <a:off x="2483768" y="3933826"/>
              <a:ext cx="18171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defRPr/>
              </a:pPr>
              <a:r>
                <a:rPr lang="he-IL" altLang="en-US" sz="1700" dirty="0">
                  <a:latin typeface="Heebo" pitchFamily="2" charset="-79"/>
                  <a:cs typeface="Heebo" pitchFamily="2" charset="-79"/>
                </a:rPr>
                <a:t>מוקד האיסוף </a:t>
              </a:r>
              <a:br>
                <a:rPr lang="en-US" altLang="en-US" sz="1700" dirty="0">
                  <a:latin typeface="Heebo" pitchFamily="2" charset="-79"/>
                  <a:cs typeface="Heebo" pitchFamily="2" charset="-79"/>
                </a:rPr>
              </a:br>
              <a:r>
                <a:rPr lang="he-IL" altLang="en-US" sz="1700" dirty="0">
                  <a:latin typeface="Heebo" pitchFamily="2" charset="-79"/>
                  <a:cs typeface="Heebo" pitchFamily="2" charset="-79"/>
                </a:rPr>
                <a:t>בבית הספר</a:t>
              </a:r>
              <a:endParaRPr lang="en-US" altLang="en-US" sz="1700" dirty="0">
                <a:latin typeface="Heebo" pitchFamily="2" charset="-79"/>
                <a:cs typeface="Heebo" pitchFamily="2" charset="-79"/>
              </a:endParaRPr>
            </a:p>
          </p:txBody>
        </p:sp>
        <p:sp>
          <p:nvSpPr>
            <p:cNvPr id="29" name="Rectangle 28">
              <a:extLst>
                <a:ext uri="{FF2B5EF4-FFF2-40B4-BE49-F238E27FC236}">
                  <a16:creationId xmlns:a16="http://schemas.microsoft.com/office/drawing/2014/main" id="{94CA96CE-DDD2-8645-A323-7DEEC871F5FB}"/>
                </a:ext>
              </a:extLst>
            </p:cNvPr>
            <p:cNvSpPr>
              <a:spLocks noChangeArrowheads="1"/>
            </p:cNvSpPr>
            <p:nvPr/>
          </p:nvSpPr>
          <p:spPr bwMode="auto">
            <a:xfrm>
              <a:off x="2483768" y="4204829"/>
              <a:ext cx="191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buFont typeface="Arial" panose="020B0604020202020204" pitchFamily="34" charset="0"/>
                <a:buNone/>
              </a:pPr>
              <a:endParaRPr lang="he-IL" altLang="he-IL" sz="1200" dirty="0">
                <a:latin typeface="Heebo" pitchFamily="2" charset="-79"/>
                <a:cs typeface="Heebo" pitchFamily="2" charset="-79"/>
              </a:endParaRPr>
            </a:p>
          </p:txBody>
        </p:sp>
        <p:pic>
          <p:nvPicPr>
            <p:cNvPr id="3" name="Picture 2">
              <a:extLst>
                <a:ext uri="{FF2B5EF4-FFF2-40B4-BE49-F238E27FC236}">
                  <a16:creationId xmlns:a16="http://schemas.microsoft.com/office/drawing/2014/main" id="{868A2106-87AA-EC40-B25E-B48E3B3D77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2183008"/>
              <a:ext cx="1851256" cy="1738054"/>
            </a:xfrm>
            <a:prstGeom prst="rect">
              <a:avLst/>
            </a:prstGeom>
          </p:spPr>
        </p:pic>
      </p:grpSp>
      <p:pic>
        <p:nvPicPr>
          <p:cNvPr id="2" name="תמונה 1">
            <a:extLst>
              <a:ext uri="{FF2B5EF4-FFF2-40B4-BE49-F238E27FC236}">
                <a16:creationId xmlns:a16="http://schemas.microsoft.com/office/drawing/2014/main" id="{B885F995-FD95-0439-E327-BD45481D9F23}"/>
              </a:ext>
            </a:extLst>
          </p:cNvPr>
          <p:cNvPicPr>
            <a:picLocks noChangeAspect="1"/>
          </p:cNvPicPr>
          <p:nvPr/>
        </p:nvPicPr>
        <p:blipFill>
          <a:blip r:embed="rId7"/>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כותרת 1">
            <a:extLst>
              <a:ext uri="{FF2B5EF4-FFF2-40B4-BE49-F238E27FC236}">
                <a16:creationId xmlns:a16="http://schemas.microsoft.com/office/drawing/2014/main" id="{E388C9A2-B66A-7945-B3CC-A7AAC6C64B3D}"/>
              </a:ext>
            </a:extLst>
          </p:cNvPr>
          <p:cNvSpPr>
            <a:spLocks noGrp="1"/>
          </p:cNvSpPr>
          <p:nvPr>
            <p:ph type="title" idx="4294967295"/>
          </p:nvPr>
        </p:nvSpPr>
        <p:spPr>
          <a:xfrm>
            <a:off x="5784500" y="459832"/>
            <a:ext cx="2826450" cy="517525"/>
          </a:xfrm>
        </p:spPr>
        <p:txBody>
          <a:bodyPr/>
          <a:lstStyle/>
          <a:p>
            <a:pPr eaLnBrk="1" hangingPunct="1">
              <a:defRPr/>
            </a:pPr>
            <a:r>
              <a:rPr lang="he-IL" altLang="en-US" sz="3300" spc="-100" dirty="0">
                <a:solidFill>
                  <a:schemeClr val="tx1">
                    <a:lumMod val="85000"/>
                    <a:lumOff val="15000"/>
                  </a:schemeClr>
                </a:solidFill>
                <a:latin typeface="Heebo Medium" pitchFamily="2" charset="-79"/>
                <a:cs typeface="Heebo Medium" pitchFamily="2" charset="-79"/>
              </a:rPr>
              <a:t>פינוי לפי קריאה </a:t>
            </a:r>
          </a:p>
        </p:txBody>
      </p:sp>
      <p:sp>
        <p:nvSpPr>
          <p:cNvPr id="25609" name="Rectangle 17">
            <a:extLst>
              <a:ext uri="{FF2B5EF4-FFF2-40B4-BE49-F238E27FC236}">
                <a16:creationId xmlns:a16="http://schemas.microsoft.com/office/drawing/2014/main" id="{C2EC6D29-C5FD-0940-80FA-92BE20D45BE9}"/>
              </a:ext>
            </a:extLst>
          </p:cNvPr>
          <p:cNvSpPr>
            <a:spLocks noChangeArrowheads="1"/>
          </p:cNvSpPr>
          <p:nvPr/>
        </p:nvSpPr>
        <p:spPr bwMode="auto">
          <a:xfrm>
            <a:off x="1851025" y="1166813"/>
            <a:ext cx="5346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he-IL" altLang="en-US" sz="2200" b="1" dirty="0">
                <a:solidFill>
                  <a:schemeClr val="bg1"/>
                </a:solidFill>
                <a:latin typeface="Arial" panose="020B0604020202020204" pitchFamily="34" charset="0"/>
              </a:rPr>
              <a:t>יום חשמלי </a:t>
            </a:r>
            <a:endParaRPr lang="en-US" altLang="en-US" sz="2200" dirty="0">
              <a:solidFill>
                <a:schemeClr val="bg1"/>
              </a:solidFill>
              <a:latin typeface="Arial" panose="020B0604020202020204" pitchFamily="34" charset="0"/>
            </a:endParaRPr>
          </a:p>
        </p:txBody>
      </p:sp>
      <p:sp>
        <p:nvSpPr>
          <p:cNvPr id="23" name="Freeform 22">
            <a:extLst>
              <a:ext uri="{FF2B5EF4-FFF2-40B4-BE49-F238E27FC236}">
                <a16:creationId xmlns:a16="http://schemas.microsoft.com/office/drawing/2014/main" id="{FBF2A28D-82C9-FD40-BC78-62010B0C05A3}"/>
              </a:ext>
            </a:extLst>
          </p:cNvPr>
          <p:cNvSpPr/>
          <p:nvPr/>
        </p:nvSpPr>
        <p:spPr>
          <a:xfrm>
            <a:off x="5364088" y="836712"/>
            <a:ext cx="3226300" cy="119639"/>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5" name="מלבן 24">
            <a:extLst>
              <a:ext uri="{FF2B5EF4-FFF2-40B4-BE49-F238E27FC236}">
                <a16:creationId xmlns:a16="http://schemas.microsoft.com/office/drawing/2014/main" id="{2F81973C-71DB-4797-8ED1-C4CD68C5441B}"/>
              </a:ext>
            </a:extLst>
          </p:cNvPr>
          <p:cNvSpPr/>
          <p:nvPr/>
        </p:nvSpPr>
        <p:spPr>
          <a:xfrm>
            <a:off x="419919" y="1030945"/>
            <a:ext cx="8208912" cy="830997"/>
          </a:xfrm>
          <a:prstGeom prst="rect">
            <a:avLst/>
          </a:prstGeom>
        </p:spPr>
        <p:txBody>
          <a:bodyPr wrap="square">
            <a:spAutoFit/>
          </a:bodyPr>
          <a:lstStyle/>
          <a:p>
            <a:pPr algn="r" rtl="1"/>
            <a:r>
              <a:rPr lang="he-IL" sz="1600" dirty="0">
                <a:latin typeface="Heebo" pitchFamily="2" charset="-79"/>
                <a:cs typeface="Heebo" pitchFamily="2" charset="-79"/>
              </a:rPr>
              <a:t>ימי איסוף של פסולת אלקטרונית וחשמלית ממדרכות בתי התושבים</a:t>
            </a:r>
          </a:p>
          <a:p>
            <a:pPr algn="r" rtl="1"/>
            <a:r>
              <a:rPr lang="he-IL" sz="1600" dirty="0">
                <a:latin typeface="Heebo" pitchFamily="2" charset="-79"/>
                <a:cs typeface="Heebo" pitchFamily="2" charset="-79"/>
              </a:rPr>
              <a:t>הזמנת פינוי פסולת חשמלית גדולה מהתושבים ללא עלות באמצעות טופס מקוון </a:t>
            </a:r>
          </a:p>
          <a:p>
            <a:pPr algn="r" rtl="1"/>
            <a:r>
              <a:rPr lang="he-IL" sz="1600" dirty="0">
                <a:latin typeface="Heebo" pitchFamily="2" charset="-79"/>
                <a:cs typeface="Heebo" pitchFamily="2" charset="-79"/>
              </a:rPr>
              <a:t>באתר העירוני או במוקד העירוני.</a:t>
            </a:r>
          </a:p>
        </p:txBody>
      </p:sp>
      <p:pic>
        <p:nvPicPr>
          <p:cNvPr id="3" name="תמונה 2">
            <a:extLst>
              <a:ext uri="{FF2B5EF4-FFF2-40B4-BE49-F238E27FC236}">
                <a16:creationId xmlns:a16="http://schemas.microsoft.com/office/drawing/2014/main" id="{36A457A9-9834-4EED-87B5-E8F82AC5DA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944788" y="1861942"/>
            <a:ext cx="4032450" cy="4032450"/>
          </a:xfrm>
          <a:prstGeom prst="rect">
            <a:avLst/>
          </a:prstGeom>
          <a:ln>
            <a:solidFill>
              <a:schemeClr val="tx1"/>
            </a:solidFill>
          </a:ln>
        </p:spPr>
      </p:pic>
      <p:sp>
        <p:nvSpPr>
          <p:cNvPr id="4" name="מלבן 3">
            <a:extLst>
              <a:ext uri="{FF2B5EF4-FFF2-40B4-BE49-F238E27FC236}">
                <a16:creationId xmlns:a16="http://schemas.microsoft.com/office/drawing/2014/main" id="{3E60A6E1-A2E3-4D63-8E65-C232A48803DC}"/>
              </a:ext>
            </a:extLst>
          </p:cNvPr>
          <p:cNvSpPr/>
          <p:nvPr/>
        </p:nvSpPr>
        <p:spPr>
          <a:xfrm>
            <a:off x="652733" y="6089535"/>
            <a:ext cx="7920880" cy="338554"/>
          </a:xfrm>
          <a:prstGeom prst="rect">
            <a:avLst/>
          </a:prstGeom>
        </p:spPr>
        <p:txBody>
          <a:bodyPr wrap="square">
            <a:spAutoFit/>
          </a:bodyPr>
          <a:lstStyle/>
          <a:p>
            <a:pPr algn="r">
              <a:defRPr/>
            </a:pPr>
            <a:r>
              <a:rPr lang="he-IL" altLang="en-US" sz="1600" dirty="0">
                <a:latin typeface="Heebo" pitchFamily="2" charset="-79"/>
                <a:cs typeface="Heebo" pitchFamily="2" charset="-79"/>
              </a:rPr>
              <a:t>מידע מדויק על ימי הפינוי, אופן מסירת הפסולת ועוד, בעמוד הרשות </a:t>
            </a:r>
            <a:r>
              <a:rPr lang="he-IL" altLang="en-US" sz="1600" dirty="0">
                <a:latin typeface="Heebo" pitchFamily="2" charset="-79"/>
                <a:cs typeface="Heebo" pitchFamily="2" charset="-79"/>
                <a:hlinkClick r:id="rId3"/>
              </a:rPr>
              <a:t>באתר מא"י </a:t>
            </a:r>
            <a:r>
              <a:rPr lang="he-IL" altLang="en-US" sz="1600" dirty="0">
                <a:latin typeface="Heebo" pitchFamily="2" charset="-79"/>
                <a:cs typeface="Heebo" pitchFamily="2" charset="-79"/>
              </a:rPr>
              <a:t>.</a:t>
            </a:r>
          </a:p>
        </p:txBody>
      </p:sp>
      <p:pic>
        <p:nvPicPr>
          <p:cNvPr id="2" name="תמונה 1">
            <a:extLst>
              <a:ext uri="{FF2B5EF4-FFF2-40B4-BE49-F238E27FC236}">
                <a16:creationId xmlns:a16="http://schemas.microsoft.com/office/drawing/2014/main" id="{67137D0F-6A9B-919C-22AA-813ADC3BB0CD}"/>
              </a:ext>
            </a:extLst>
          </p:cNvPr>
          <p:cNvPicPr>
            <a:picLocks noChangeAspect="1"/>
          </p:cNvPicPr>
          <p:nvPr/>
        </p:nvPicPr>
        <p:blipFill>
          <a:blip r:embed="rId4"/>
          <a:stretch>
            <a:fillRect/>
          </a:stretch>
        </p:blipFill>
        <p:spPr>
          <a:xfrm>
            <a:off x="73434" y="5767511"/>
            <a:ext cx="1880778" cy="971303"/>
          </a:xfrm>
          <a:prstGeom prst="rect">
            <a:avLst/>
          </a:prstGeom>
        </p:spPr>
      </p:pic>
    </p:spTree>
    <p:extLst>
      <p:ext uri="{BB962C8B-B14F-4D97-AF65-F5344CB8AC3E}">
        <p14:creationId xmlns:p14="http://schemas.microsoft.com/office/powerpoint/2010/main" val="28395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מציין מיקום תוכן 2">
            <a:extLst>
              <a:ext uri="{FF2B5EF4-FFF2-40B4-BE49-F238E27FC236}">
                <a16:creationId xmlns:a16="http://schemas.microsoft.com/office/drawing/2014/main" id="{802B6221-AA35-2D43-A887-A3CDB7CDB521}"/>
              </a:ext>
            </a:extLst>
          </p:cNvPr>
          <p:cNvSpPr>
            <a:spLocks noGrp="1"/>
          </p:cNvSpPr>
          <p:nvPr>
            <p:ph idx="4294967295"/>
          </p:nvPr>
        </p:nvSpPr>
        <p:spPr>
          <a:xfrm>
            <a:off x="204788" y="2924175"/>
            <a:ext cx="2414587" cy="468313"/>
          </a:xfrm>
        </p:spPr>
        <p:txBody>
          <a:bodyPr/>
          <a:lstStyle/>
          <a:p>
            <a:pPr marL="0" indent="0" eaLnBrk="1" hangingPunct="1">
              <a:spcBef>
                <a:spcPct val="0"/>
              </a:spcBef>
              <a:buFont typeface="Arial" panose="020B0604020202020204" pitchFamily="34" charset="0"/>
              <a:buNone/>
            </a:pPr>
            <a:r>
              <a:rPr lang="he-IL" altLang="en-US" sz="1700" b="1" dirty="0">
                <a:latin typeface="Heebo" pitchFamily="2" charset="-79"/>
                <a:cs typeface="Heebo" pitchFamily="2" charset="-79"/>
              </a:rPr>
              <a:t>ייצור מוצרים חדשים </a:t>
            </a:r>
            <a:r>
              <a:rPr lang="he-IL" altLang="en-US" sz="1400" dirty="0">
                <a:latin typeface="Heebo" pitchFamily="2" charset="-79"/>
                <a:cs typeface="Heebo" pitchFamily="2" charset="-79"/>
              </a:rPr>
              <a:t>מחומרי הגלם הממוחזרים</a:t>
            </a:r>
            <a:endParaRPr lang="en-US" altLang="en-US" sz="1400" dirty="0">
              <a:latin typeface="Heebo" pitchFamily="2" charset="-79"/>
              <a:cs typeface="Heebo" pitchFamily="2" charset="-79"/>
            </a:endParaRPr>
          </a:p>
          <a:p>
            <a:pPr marL="0" indent="0" eaLnBrk="1" hangingPunct="1">
              <a:buFont typeface="Arial" panose="020B0604020202020204" pitchFamily="34" charset="0"/>
              <a:buNone/>
            </a:pPr>
            <a:r>
              <a:rPr lang="he-IL" altLang="en-US" sz="2000" dirty="0">
                <a:latin typeface="Heebo" pitchFamily="2" charset="-79"/>
                <a:cs typeface="Heebo" pitchFamily="2" charset="-79"/>
              </a:rPr>
              <a:t> </a:t>
            </a:r>
            <a:endParaRPr lang="en-US" altLang="en-US" sz="2000" dirty="0">
              <a:solidFill>
                <a:srgbClr val="FF0000"/>
              </a:solidFill>
              <a:latin typeface="Heebo" pitchFamily="2" charset="-79"/>
              <a:cs typeface="Heebo" pitchFamily="2" charset="-79"/>
            </a:endParaRPr>
          </a:p>
        </p:txBody>
      </p:sp>
      <p:sp>
        <p:nvSpPr>
          <p:cNvPr id="7" name="כותרת 1">
            <a:extLst>
              <a:ext uri="{FF2B5EF4-FFF2-40B4-BE49-F238E27FC236}">
                <a16:creationId xmlns:a16="http://schemas.microsoft.com/office/drawing/2014/main" id="{E8CAD85D-F8DA-694B-B05D-559F5EDBC299}"/>
              </a:ext>
            </a:extLst>
          </p:cNvPr>
          <p:cNvSpPr txBox="1">
            <a:spLocks/>
          </p:cNvSpPr>
          <p:nvPr/>
        </p:nvSpPr>
        <p:spPr bwMode="auto">
          <a:xfrm>
            <a:off x="3552825" y="417293"/>
            <a:ext cx="5327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eaLnBrk="1" hangingPunct="1">
              <a:defRPr/>
            </a:pPr>
            <a:r>
              <a:rPr lang="he-IL" altLang="en-US" sz="3300" spc="-100" dirty="0">
                <a:solidFill>
                  <a:schemeClr val="tx1">
                    <a:lumMod val="85000"/>
                    <a:lumOff val="15000"/>
                  </a:schemeClr>
                </a:solidFill>
                <a:latin typeface="Heebo" pitchFamily="2" charset="-79"/>
                <a:cs typeface="Heebo" pitchFamily="2" charset="-79"/>
              </a:rPr>
              <a:t>תהליך </a:t>
            </a:r>
            <a:r>
              <a:rPr lang="he-IL" altLang="en-US" sz="3300" spc="-100" dirty="0" err="1">
                <a:solidFill>
                  <a:schemeClr val="tx1">
                    <a:lumMod val="85000"/>
                    <a:lumOff val="15000"/>
                  </a:schemeClr>
                </a:solidFill>
                <a:latin typeface="Heebo" pitchFamily="2" charset="-79"/>
                <a:cs typeface="Heebo" pitchFamily="2" charset="-79"/>
              </a:rPr>
              <a:t>מיחזור</a:t>
            </a:r>
            <a:r>
              <a:rPr lang="he-IL" altLang="en-US" sz="3300" spc="-100" dirty="0">
                <a:solidFill>
                  <a:schemeClr val="tx1">
                    <a:lumMod val="85000"/>
                    <a:lumOff val="15000"/>
                  </a:schemeClr>
                </a:solidFill>
                <a:latin typeface="Heebo" pitchFamily="2" charset="-79"/>
                <a:cs typeface="Heebo" pitchFamily="2" charset="-79"/>
              </a:rPr>
              <a:t> פסולת אלקטרונית</a:t>
            </a:r>
          </a:p>
        </p:txBody>
      </p:sp>
      <p:sp>
        <p:nvSpPr>
          <p:cNvPr id="8" name="Rectangle 7">
            <a:extLst>
              <a:ext uri="{FF2B5EF4-FFF2-40B4-BE49-F238E27FC236}">
                <a16:creationId xmlns:a16="http://schemas.microsoft.com/office/drawing/2014/main" id="{2705EA34-0265-C943-80BF-96AE568BDD4E}"/>
              </a:ext>
            </a:extLst>
          </p:cNvPr>
          <p:cNvSpPr>
            <a:spLocks noChangeArrowheads="1"/>
          </p:cNvSpPr>
          <p:nvPr/>
        </p:nvSpPr>
        <p:spPr bwMode="auto">
          <a:xfrm>
            <a:off x="1948507" y="4318141"/>
            <a:ext cx="550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spcBef>
                <a:spcPct val="0"/>
              </a:spcBef>
              <a:buFontTx/>
              <a:buNone/>
            </a:pPr>
            <a:r>
              <a:rPr lang="he-IL" altLang="en-US" sz="1800" dirty="0" err="1">
                <a:latin typeface="Heebo" pitchFamily="2" charset="-79"/>
                <a:cs typeface="Heebo" pitchFamily="2" charset="-79"/>
              </a:rPr>
              <a:t>מיחזור</a:t>
            </a:r>
            <a:r>
              <a:rPr lang="he-IL" altLang="en-US" sz="1800" dirty="0">
                <a:latin typeface="Heebo" pitchFamily="2" charset="-79"/>
                <a:cs typeface="Heebo" pitchFamily="2" charset="-79"/>
              </a:rPr>
              <a:t> פסולת אלקטרונית ביתית הינו חובה על פי חוק</a:t>
            </a:r>
          </a:p>
        </p:txBody>
      </p:sp>
      <p:pic>
        <p:nvPicPr>
          <p:cNvPr id="10" name="Picture 9">
            <a:extLst>
              <a:ext uri="{FF2B5EF4-FFF2-40B4-BE49-F238E27FC236}">
                <a16:creationId xmlns:a16="http://schemas.microsoft.com/office/drawing/2014/main" id="{2BD6E128-E802-524E-A4E4-DC14AC25747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96188" y="3857647"/>
            <a:ext cx="1152526" cy="111303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DF03D5C-9705-3144-A8A8-6EDED83893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6238" y="1366838"/>
            <a:ext cx="23399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2420AB5-1A68-E942-9F5A-3D8C1C5C53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0063" y="1360488"/>
            <a:ext cx="207962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54BC4C8-E9DB-D04C-8C1E-760FEF6A0B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4788" y="1362075"/>
            <a:ext cx="23685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A4EE77B3-F672-874F-B38F-0DEB34EB312D}"/>
              </a:ext>
            </a:extLst>
          </p:cNvPr>
          <p:cNvSpPr>
            <a:spLocks noChangeArrowheads="1"/>
          </p:cNvSpPr>
          <p:nvPr/>
        </p:nvSpPr>
        <p:spPr bwMode="auto">
          <a:xfrm>
            <a:off x="5116513" y="3032125"/>
            <a:ext cx="2641600" cy="639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400"/>
              </a:lnSpc>
              <a:spcBef>
                <a:spcPct val="0"/>
              </a:spcBef>
              <a:buFontTx/>
              <a:buNone/>
            </a:pPr>
            <a:r>
              <a:rPr lang="he-IL" altLang="en-US" sz="1700" b="1" dirty="0">
                <a:latin typeface="Heebo" pitchFamily="2" charset="-79"/>
                <a:cs typeface="Heebo" pitchFamily="2" charset="-79"/>
              </a:rPr>
              <a:t>מפעלי הפרוק והמיון</a:t>
            </a:r>
          </a:p>
          <a:p>
            <a:pPr eaLnBrk="1" hangingPunct="1">
              <a:lnSpc>
                <a:spcPts val="1400"/>
              </a:lnSpc>
              <a:spcBef>
                <a:spcPct val="0"/>
              </a:spcBef>
              <a:buFontTx/>
              <a:buNone/>
            </a:pPr>
            <a:r>
              <a:rPr lang="he-IL" altLang="en-US" sz="1400" dirty="0">
                <a:latin typeface="Heebo" pitchFamily="2" charset="-79"/>
                <a:cs typeface="Heebo" pitchFamily="2" charset="-79"/>
              </a:rPr>
              <a:t>"מה שטוב לסביבה טוב </a:t>
            </a:r>
            <a:endParaRPr lang="en-US" altLang="en-US" sz="1400" dirty="0">
              <a:latin typeface="Heebo" pitchFamily="2" charset="-79"/>
              <a:cs typeface="Heebo" pitchFamily="2" charset="-79"/>
            </a:endParaRPr>
          </a:p>
          <a:p>
            <a:pPr eaLnBrk="1" hangingPunct="1">
              <a:lnSpc>
                <a:spcPts val="1400"/>
              </a:lnSpc>
              <a:spcBef>
                <a:spcPct val="0"/>
              </a:spcBef>
              <a:buFontTx/>
              <a:buNone/>
            </a:pPr>
            <a:r>
              <a:rPr lang="he-IL" altLang="en-US" sz="1400" dirty="0">
                <a:latin typeface="Heebo" pitchFamily="2" charset="-79"/>
                <a:cs typeface="Heebo" pitchFamily="2" charset="-79"/>
              </a:rPr>
              <a:t>גם לחברה"</a:t>
            </a:r>
            <a:endParaRPr lang="en-US" altLang="en-US" sz="1400" dirty="0">
              <a:latin typeface="Heebo" pitchFamily="2" charset="-79"/>
              <a:cs typeface="Heebo" pitchFamily="2" charset="-79"/>
            </a:endParaRPr>
          </a:p>
        </p:txBody>
      </p:sp>
      <p:sp>
        <p:nvSpPr>
          <p:cNvPr id="30" name="Rectangle 29">
            <a:extLst>
              <a:ext uri="{FF2B5EF4-FFF2-40B4-BE49-F238E27FC236}">
                <a16:creationId xmlns:a16="http://schemas.microsoft.com/office/drawing/2014/main" id="{B247C950-A045-834B-B917-7C68D25C78E4}"/>
              </a:ext>
            </a:extLst>
          </p:cNvPr>
          <p:cNvSpPr>
            <a:spLocks noChangeArrowheads="1"/>
          </p:cNvSpPr>
          <p:nvPr/>
        </p:nvSpPr>
        <p:spPr bwMode="auto">
          <a:xfrm>
            <a:off x="2460625" y="2947988"/>
            <a:ext cx="287813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en-US" sz="1700" b="1" dirty="0">
                <a:latin typeface="Heebo" pitchFamily="2" charset="-79"/>
                <a:cs typeface="Heebo" pitchFamily="2" charset="-79"/>
              </a:rPr>
              <a:t>מפעלי </a:t>
            </a:r>
            <a:r>
              <a:rPr lang="he-IL" altLang="en-US" sz="1700" b="1" dirty="0" err="1">
                <a:latin typeface="Heebo" pitchFamily="2" charset="-79"/>
                <a:cs typeface="Heebo" pitchFamily="2" charset="-79"/>
              </a:rPr>
              <a:t>המיחזור</a:t>
            </a:r>
            <a:endParaRPr lang="he-IL" altLang="en-US" sz="1700" b="1" dirty="0">
              <a:latin typeface="Heebo" pitchFamily="2" charset="-79"/>
              <a:cs typeface="Heebo" pitchFamily="2" charset="-79"/>
            </a:endParaRPr>
          </a:p>
          <a:p>
            <a:pPr eaLnBrk="1" hangingPunct="1">
              <a:spcBef>
                <a:spcPct val="0"/>
              </a:spcBef>
              <a:buFontTx/>
              <a:buNone/>
            </a:pPr>
            <a:r>
              <a:rPr lang="he-IL" altLang="en-US" sz="1400" dirty="0">
                <a:latin typeface="Heebo" pitchFamily="2" charset="-79"/>
                <a:cs typeface="Heebo" pitchFamily="2" charset="-79"/>
              </a:rPr>
              <a:t>"ממחזרים על כדור הארץ שומרים" </a:t>
            </a:r>
            <a:endParaRPr lang="en-US" altLang="en-US" sz="1400" dirty="0">
              <a:latin typeface="Heebo" pitchFamily="2" charset="-79"/>
              <a:cs typeface="Heebo" pitchFamily="2" charset="-79"/>
            </a:endParaRPr>
          </a:p>
        </p:txBody>
      </p:sp>
      <p:sp>
        <p:nvSpPr>
          <p:cNvPr id="25" name="Rectangle 24">
            <a:extLst>
              <a:ext uri="{FF2B5EF4-FFF2-40B4-BE49-F238E27FC236}">
                <a16:creationId xmlns:a16="http://schemas.microsoft.com/office/drawing/2014/main" id="{F91EC2C1-DFD3-EE49-AE74-68A2AAAAF999}"/>
              </a:ext>
            </a:extLst>
          </p:cNvPr>
          <p:cNvSpPr/>
          <p:nvPr/>
        </p:nvSpPr>
        <p:spPr>
          <a:xfrm>
            <a:off x="7956550" y="1330325"/>
            <a:ext cx="936625" cy="1579563"/>
          </a:xfrm>
          <a:prstGeom prst="rect">
            <a:avLst/>
          </a:prstGeom>
          <a:solidFill>
            <a:srgbClr val="8ABE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26" name="Rectangle 17">
            <a:extLst>
              <a:ext uri="{FF2B5EF4-FFF2-40B4-BE49-F238E27FC236}">
                <a16:creationId xmlns:a16="http://schemas.microsoft.com/office/drawing/2014/main" id="{0E253834-4CBB-B540-9E99-ED929B660A17}"/>
              </a:ext>
            </a:extLst>
          </p:cNvPr>
          <p:cNvSpPr>
            <a:spLocks noChangeArrowheads="1"/>
          </p:cNvSpPr>
          <p:nvPr/>
        </p:nvSpPr>
        <p:spPr bwMode="auto">
          <a:xfrm>
            <a:off x="7596188" y="1671638"/>
            <a:ext cx="1284287" cy="7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a:lnSpc>
                <a:spcPts val="1700"/>
              </a:lnSpc>
              <a:spcBef>
                <a:spcPct val="0"/>
              </a:spcBef>
              <a:buFontTx/>
              <a:buNone/>
            </a:pPr>
            <a:r>
              <a:rPr lang="en-US" altLang="en-US" sz="1700" b="1" dirty="0">
                <a:solidFill>
                  <a:schemeClr val="bg1"/>
                </a:solidFill>
                <a:latin typeface="Heebo" pitchFamily="2" charset="-79"/>
                <a:cs typeface="Heebo" pitchFamily="2" charset="-79"/>
              </a:rPr>
              <a:t>  </a:t>
            </a:r>
            <a:r>
              <a:rPr lang="en-US" altLang="en-US" sz="1700" dirty="0" err="1">
                <a:solidFill>
                  <a:schemeClr val="bg1"/>
                </a:solidFill>
                <a:latin typeface="Heebo" pitchFamily="2" charset="-79"/>
                <a:cs typeface="Heebo" pitchFamily="2" charset="-79"/>
              </a:rPr>
              <a:t>מסירת</a:t>
            </a:r>
            <a:r>
              <a:rPr lang="en-US" altLang="en-US" sz="1700" dirty="0">
                <a:solidFill>
                  <a:schemeClr val="bg1"/>
                </a:solidFill>
                <a:latin typeface="Heebo" pitchFamily="2" charset="-79"/>
                <a:cs typeface="Heebo" pitchFamily="2" charset="-79"/>
              </a:rPr>
              <a:t> </a:t>
            </a:r>
            <a:r>
              <a:rPr lang="en-US" altLang="en-US" sz="1700" dirty="0" err="1">
                <a:solidFill>
                  <a:schemeClr val="bg1"/>
                </a:solidFill>
                <a:latin typeface="Heebo" pitchFamily="2" charset="-79"/>
                <a:cs typeface="Heebo" pitchFamily="2" charset="-79"/>
              </a:rPr>
              <a:t>הפסולת</a:t>
            </a:r>
            <a:r>
              <a:rPr lang="en-US" altLang="en-US" sz="1700" dirty="0">
                <a:solidFill>
                  <a:schemeClr val="bg1"/>
                </a:solidFill>
                <a:latin typeface="Heebo" pitchFamily="2" charset="-79"/>
                <a:cs typeface="Heebo" pitchFamily="2" charset="-79"/>
              </a:rPr>
              <a:t> </a:t>
            </a:r>
            <a:r>
              <a:rPr lang="en-US" altLang="en-US" sz="1700" dirty="0" err="1">
                <a:solidFill>
                  <a:schemeClr val="bg1"/>
                </a:solidFill>
                <a:latin typeface="Heebo" pitchFamily="2" charset="-79"/>
                <a:cs typeface="Heebo" pitchFamily="2" charset="-79"/>
              </a:rPr>
              <a:t>למיחזור</a:t>
            </a:r>
            <a:endParaRPr lang="en-US" altLang="en-US" sz="1700" dirty="0">
              <a:solidFill>
                <a:schemeClr val="bg1"/>
              </a:solidFill>
              <a:latin typeface="Heebo" pitchFamily="2" charset="-79"/>
              <a:cs typeface="Heebo" pitchFamily="2" charset="-79"/>
            </a:endParaRPr>
          </a:p>
        </p:txBody>
      </p:sp>
      <p:grpSp>
        <p:nvGrpSpPr>
          <p:cNvPr id="2" name="Group 1">
            <a:extLst>
              <a:ext uri="{FF2B5EF4-FFF2-40B4-BE49-F238E27FC236}">
                <a16:creationId xmlns:a16="http://schemas.microsoft.com/office/drawing/2014/main" id="{4E4FD931-D075-0B48-B537-9DD8263A6DE9}"/>
              </a:ext>
            </a:extLst>
          </p:cNvPr>
          <p:cNvGrpSpPr/>
          <p:nvPr/>
        </p:nvGrpSpPr>
        <p:grpSpPr>
          <a:xfrm>
            <a:off x="1998663" y="5362575"/>
            <a:ext cx="6750050" cy="347663"/>
            <a:chOff x="1998663" y="5362575"/>
            <a:chExt cx="6750050" cy="347663"/>
          </a:xfrm>
        </p:grpSpPr>
        <p:sp>
          <p:nvSpPr>
            <p:cNvPr id="18" name="Rectangle 17">
              <a:extLst>
                <a:ext uri="{FF2B5EF4-FFF2-40B4-BE49-F238E27FC236}">
                  <a16:creationId xmlns:a16="http://schemas.microsoft.com/office/drawing/2014/main" id="{537ADD40-5152-5145-9EF1-55198271A258}"/>
                </a:ext>
              </a:extLst>
            </p:cNvPr>
            <p:cNvSpPr/>
            <p:nvPr/>
          </p:nvSpPr>
          <p:spPr>
            <a:xfrm>
              <a:off x="2073276" y="5373688"/>
              <a:ext cx="6675437" cy="336550"/>
            </a:xfrm>
            <a:prstGeom prst="rect">
              <a:avLst/>
            </a:prstGeom>
            <a:solidFill>
              <a:srgbClr val="8ABE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latin typeface="Heebo" pitchFamily="2" charset="-79"/>
                <a:cs typeface="Heebo" pitchFamily="2" charset="-79"/>
              </a:endParaRPr>
            </a:p>
          </p:txBody>
        </p:sp>
        <p:sp>
          <p:nvSpPr>
            <p:cNvPr id="19" name="Rectangle 18">
              <a:extLst>
                <a:ext uri="{FF2B5EF4-FFF2-40B4-BE49-F238E27FC236}">
                  <a16:creationId xmlns:a16="http://schemas.microsoft.com/office/drawing/2014/main" id="{2C5257DC-DF44-5848-8269-385789A5038A}"/>
                </a:ext>
              </a:extLst>
            </p:cNvPr>
            <p:cNvSpPr>
              <a:spLocks noChangeArrowheads="1"/>
            </p:cNvSpPr>
            <p:nvPr/>
          </p:nvSpPr>
          <p:spPr bwMode="auto">
            <a:xfrm>
              <a:off x="1998663" y="5362575"/>
              <a:ext cx="66754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he-IL" sz="1500" dirty="0">
                  <a:latin typeface="Heebo" pitchFamily="2" charset="-79"/>
                  <a:cs typeface="Heebo" pitchFamily="2" charset="-79"/>
                </a:rPr>
                <a:t>כנסו לערוץ </a:t>
              </a:r>
              <a:r>
                <a:rPr lang="he-IL" altLang="he-IL" sz="1500" dirty="0" err="1">
                  <a:latin typeface="Heebo" pitchFamily="2" charset="-79"/>
                  <a:cs typeface="Heebo" pitchFamily="2" charset="-79"/>
                </a:rPr>
                <a:t>היוטויב</a:t>
              </a:r>
              <a:r>
                <a:rPr lang="he-IL" altLang="he-IL" sz="1500" dirty="0">
                  <a:latin typeface="Heebo" pitchFamily="2" charset="-79"/>
                  <a:cs typeface="Heebo" pitchFamily="2" charset="-79"/>
                </a:rPr>
                <a:t> שלנו</a:t>
              </a:r>
              <a:r>
                <a:rPr lang="en-US" altLang="he-IL" sz="1500" dirty="0">
                  <a:solidFill>
                    <a:schemeClr val="bg1"/>
                  </a:solidFill>
                  <a:latin typeface="Heebo" pitchFamily="2" charset="-79"/>
                  <a:cs typeface="Heebo" pitchFamily="2" charset="-79"/>
                  <a:hlinkClick r:id="rId6"/>
                </a:rPr>
                <a:t>box.mai.org.il</a:t>
              </a:r>
              <a:r>
                <a:rPr lang="en-US" altLang="he-IL" sz="1500" dirty="0">
                  <a:solidFill>
                    <a:schemeClr val="bg1"/>
                  </a:solidFill>
                  <a:latin typeface="Heebo" pitchFamily="2" charset="-79"/>
                  <a:cs typeface="Heebo" pitchFamily="2" charset="-79"/>
                </a:rPr>
                <a:t>  </a:t>
              </a:r>
              <a:r>
                <a:rPr lang="he-IL" altLang="he-IL" sz="1500" dirty="0">
                  <a:solidFill>
                    <a:schemeClr val="bg1"/>
                  </a:solidFill>
                  <a:latin typeface="Heebo" pitchFamily="2" charset="-79"/>
                  <a:cs typeface="Heebo" pitchFamily="2" charset="-79"/>
                </a:rPr>
                <a:t> </a:t>
              </a:r>
              <a:r>
                <a:rPr lang="he-IL" altLang="he-IL" sz="1500" dirty="0">
                  <a:latin typeface="Heebo" pitchFamily="2" charset="-79"/>
                  <a:cs typeface="Heebo" pitchFamily="2" charset="-79"/>
                </a:rPr>
                <a:t>ובואו ללמוד איך ממחזרים מוצרי חשמל.</a:t>
              </a:r>
              <a:endParaRPr lang="en-US" altLang="en-US" sz="1500" dirty="0">
                <a:latin typeface="Heebo" pitchFamily="2" charset="-79"/>
                <a:cs typeface="Heebo" pitchFamily="2" charset="-79"/>
              </a:endParaRPr>
            </a:p>
          </p:txBody>
        </p:sp>
      </p:grpSp>
      <p:sp>
        <p:nvSpPr>
          <p:cNvPr id="22" name="Freeform 21">
            <a:extLst>
              <a:ext uri="{FF2B5EF4-FFF2-40B4-BE49-F238E27FC236}">
                <a16:creationId xmlns:a16="http://schemas.microsoft.com/office/drawing/2014/main" id="{659A04E8-9625-7249-8CD4-FC1142B91B1F}"/>
              </a:ext>
            </a:extLst>
          </p:cNvPr>
          <p:cNvSpPr/>
          <p:nvPr/>
        </p:nvSpPr>
        <p:spPr>
          <a:xfrm>
            <a:off x="2459011" y="760356"/>
            <a:ext cx="6423824" cy="166906"/>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0" name="Oval 19">
            <a:extLst>
              <a:ext uri="{FF2B5EF4-FFF2-40B4-BE49-F238E27FC236}">
                <a16:creationId xmlns:a16="http://schemas.microsoft.com/office/drawing/2014/main" id="{CBD9D475-C4DD-B649-ACB1-B99EE1EBD302}"/>
              </a:ext>
            </a:extLst>
          </p:cNvPr>
          <p:cNvSpPr/>
          <p:nvPr/>
        </p:nvSpPr>
        <p:spPr>
          <a:xfrm>
            <a:off x="7528890" y="3789040"/>
            <a:ext cx="1291582" cy="1292742"/>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3" name="Chevron 22">
            <a:extLst>
              <a:ext uri="{FF2B5EF4-FFF2-40B4-BE49-F238E27FC236}">
                <a16:creationId xmlns:a16="http://schemas.microsoft.com/office/drawing/2014/main" id="{E59473DB-2FF0-DE4E-ADF4-9F89620224A8}"/>
              </a:ext>
            </a:extLst>
          </p:cNvPr>
          <p:cNvSpPr/>
          <p:nvPr/>
        </p:nvSpPr>
        <p:spPr>
          <a:xfrm rot="10800000">
            <a:off x="7700010"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29" name="Chevron 28">
            <a:extLst>
              <a:ext uri="{FF2B5EF4-FFF2-40B4-BE49-F238E27FC236}">
                <a16:creationId xmlns:a16="http://schemas.microsoft.com/office/drawing/2014/main" id="{AC887AC9-D5AB-0445-B650-A81BB83AC5DD}"/>
              </a:ext>
            </a:extLst>
          </p:cNvPr>
          <p:cNvSpPr/>
          <p:nvPr/>
        </p:nvSpPr>
        <p:spPr>
          <a:xfrm rot="10800000">
            <a:off x="5302403"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31" name="Chevron 30">
            <a:extLst>
              <a:ext uri="{FF2B5EF4-FFF2-40B4-BE49-F238E27FC236}">
                <a16:creationId xmlns:a16="http://schemas.microsoft.com/office/drawing/2014/main" id="{838A9A17-1683-B846-BB01-F04AA9E7706B}"/>
              </a:ext>
            </a:extLst>
          </p:cNvPr>
          <p:cNvSpPr/>
          <p:nvPr/>
        </p:nvSpPr>
        <p:spPr>
          <a:xfrm rot="10800000">
            <a:off x="2620163"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pic>
        <p:nvPicPr>
          <p:cNvPr id="3" name="תמונה 2">
            <a:extLst>
              <a:ext uri="{FF2B5EF4-FFF2-40B4-BE49-F238E27FC236}">
                <a16:creationId xmlns:a16="http://schemas.microsoft.com/office/drawing/2014/main" id="{8547528B-DBFB-1C7B-9A93-05EE04F348DA}"/>
              </a:ext>
            </a:extLst>
          </p:cNvPr>
          <p:cNvPicPr>
            <a:picLocks noChangeAspect="1"/>
          </p:cNvPicPr>
          <p:nvPr/>
        </p:nvPicPr>
        <p:blipFill>
          <a:blip r:embed="rId7"/>
          <a:stretch>
            <a:fillRect/>
          </a:stretch>
        </p:blipFill>
        <p:spPr>
          <a:xfrm>
            <a:off x="73434" y="5767511"/>
            <a:ext cx="1880778" cy="9713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P spid="8" grpId="0"/>
      <p:bldP spid="28" grpId="0"/>
      <p:bldP spid="30" grpId="0"/>
      <p:bldP spid="25" grpId="0" animBg="1"/>
      <p:bldP spid="26" grpId="0"/>
      <p:bldP spid="20" grpId="0" animBg="1"/>
      <p:bldP spid="23" grpId="0" animBg="1"/>
      <p:bldP spid="29" grpId="0" animBg="1"/>
      <p:bldP spid="31" grpId="0" animBg="1"/>
    </p:bldLst>
  </p:timing>
</p:sld>
</file>

<file path=ppt/theme/theme1.xml><?xml version="1.0" encoding="utf-8"?>
<a:theme xmlns:a="http://schemas.openxmlformats.org/drawingml/2006/main" name="ערכת נושא Office">
  <a:themeElements>
    <a:clrScheme name="Custom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982C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{A6BC0555-DA4F-1D40-81BD-D2380C3B0E43}tf16401378</Template>
  <TotalTime>10173</TotalTime>
  <Words>750</Words>
  <Application>Microsoft Office PowerPoint</Application>
  <PresentationFormat>‫הצגה על המסך (4:3)</PresentationFormat>
  <Paragraphs>104</Paragraphs>
  <Slides>17</Slides>
  <Notes>4</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17</vt:i4>
      </vt:variant>
    </vt:vector>
  </HeadingPairs>
  <TitlesOfParts>
    <vt:vector size="22" baseType="lpstr">
      <vt:lpstr>Arial</vt:lpstr>
      <vt:lpstr>Calibri</vt:lpstr>
      <vt:lpstr>Heebo</vt:lpstr>
      <vt:lpstr>Heebo Medium</vt:lpstr>
      <vt:lpstr>ערכת נושא Office</vt:lpstr>
      <vt:lpstr>מצגת של PowerPoint‏</vt:lpstr>
      <vt:lpstr>כל מיחזור מתחיל בסיפור</vt:lpstr>
      <vt:lpstr>מצגת של PowerPoint‏</vt:lpstr>
      <vt:lpstr>מצגת של PowerPoint‏</vt:lpstr>
      <vt:lpstr>בעיית הפסולת האלקטרונית – מסלול הפסולת הרגיל</vt:lpstr>
      <vt:lpstr>מצגת של PowerPoint‏</vt:lpstr>
      <vt:lpstr>מיחזור פסולת אלקטרונית</vt:lpstr>
      <vt:lpstr>פינוי לפי קריאה </vt:lpstr>
      <vt:lpstr>מצגת של PowerPoint‏</vt:lpstr>
      <vt:lpstr>כתבה על פעילות חללית מא"י</vt:lpstr>
      <vt:lpstr>פעילות חללית מא"י</vt:lpstr>
      <vt:lpstr>איסוף פסולת אלקטרונית נוספת – שיתוף הקהילה</vt:lpstr>
      <vt:lpstr>איסוף פסולת אלקטרונית נוספת – שיתוף הקהילה</vt:lpstr>
      <vt:lpstr>מצגת של PowerPoint‏</vt:lpstr>
      <vt:lpstr>הקמת תערוכה בית ספרית</vt:lpstr>
      <vt:lpstr>איסוף ושיגור החלליות למפעלי המיון והמיחזור</vt:lpstr>
      <vt:lpstr>תרומה לסביבה ולקהילה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לוגו מאי :  חללית מ.א.י - מיחזור אלקטרוניקה ישראל חללית לשיגור - פסולת אלקטרונית למיחזור. [תמונת הדמיה של החללית מורכבת]</dc:title>
  <dc:creator>אברהם</dc:creator>
  <cp:lastModifiedBy>עינת חלפון</cp:lastModifiedBy>
  <cp:revision>211</cp:revision>
  <dcterms:created xsi:type="dcterms:W3CDTF">2018-04-22T08:21:18Z</dcterms:created>
  <dcterms:modified xsi:type="dcterms:W3CDTF">2025-05-21T09:27:33Z</dcterms:modified>
</cp:coreProperties>
</file>