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18"/>
  </p:notesMasterIdLst>
  <p:handoutMasterIdLst>
    <p:handoutMasterId r:id="rId19"/>
  </p:handoutMasterIdLst>
  <p:sldIdLst>
    <p:sldId id="266" r:id="rId2"/>
    <p:sldId id="272" r:id="rId3"/>
    <p:sldId id="267" r:id="rId4"/>
    <p:sldId id="258" r:id="rId5"/>
    <p:sldId id="259" r:id="rId6"/>
    <p:sldId id="260" r:id="rId7"/>
    <p:sldId id="261" r:id="rId8"/>
    <p:sldId id="262" r:id="rId9"/>
    <p:sldId id="277" r:id="rId10"/>
    <p:sldId id="268" r:id="rId11"/>
    <p:sldId id="263" r:id="rId12"/>
    <p:sldId id="269" r:id="rId13"/>
    <p:sldId id="276" r:id="rId14"/>
    <p:sldId id="264" r:id="rId15"/>
    <p:sldId id="265" r:id="rId16"/>
    <p:sldId id="270" r:id="rId17"/>
  </p:sldIdLst>
  <p:sldSz cx="9144000" cy="6858000" type="screen4x3"/>
  <p:notesSz cx="6858000" cy="9144000"/>
  <p:defaultTextStyle>
    <a:defPPr>
      <a:defRPr lang="he-I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618">
          <p15:clr>
            <a:srgbClr val="A4A3A4"/>
          </p15:clr>
        </p15:guide>
        <p15:guide id="2" pos="551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571B20-0CD7-CE0D-D3AC-EDC53C6D8372}" name="עינת חלפון" initials="עח" userId="0867624e6e91b2c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החלפונים" initials="" lastIdx="0" clrIdx="0"/>
  <p:cmAuthor id="2" name="החלפונים" initials="ה" lastIdx="9" clrIdx="1">
    <p:extLst>
      <p:ext uri="{19B8F6BF-5375-455C-9EA6-DF929625EA0E}">
        <p15:presenceInfo xmlns:p15="http://schemas.microsoft.com/office/powerpoint/2012/main" userId="החלפונים"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E4D"/>
    <a:srgbClr val="8ABE40"/>
    <a:srgbClr val="434343"/>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09"/>
  </p:normalViewPr>
  <p:slideViewPr>
    <p:cSldViewPr showGuides="1">
      <p:cViewPr varScale="1">
        <p:scale>
          <a:sx n="82" d="100"/>
          <a:sy n="82" d="100"/>
        </p:scale>
        <p:origin x="1502" y="72"/>
      </p:cViewPr>
      <p:guideLst>
        <p:guide orient="horz" pos="618"/>
        <p:guide pos="551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BB7CA7-368F-9943-852B-4B5EDC910F51}"/>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pPr>
              <a:defRPr/>
            </a:pPr>
            <a:endParaRPr lang="he-IL"/>
          </a:p>
        </p:txBody>
      </p:sp>
      <p:sp>
        <p:nvSpPr>
          <p:cNvPr id="3" name="Date Placeholder 2">
            <a:extLst>
              <a:ext uri="{FF2B5EF4-FFF2-40B4-BE49-F238E27FC236}">
                <a16:creationId xmlns:a16="http://schemas.microsoft.com/office/drawing/2014/main" id="{AE364C64-2D3C-6843-BBC1-387D851558B5}"/>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pPr>
              <a:defRPr/>
            </a:pPr>
            <a:fld id="{1B550F44-A6E9-4640-B758-4725362C8405}" type="datetimeFigureOut">
              <a:rPr lang="he-IL"/>
              <a:pPr>
                <a:defRPr/>
              </a:pPr>
              <a:t>ל'/תשרי/תשפ"ז</a:t>
            </a:fld>
            <a:endParaRPr lang="he-IL"/>
          </a:p>
        </p:txBody>
      </p:sp>
      <p:sp>
        <p:nvSpPr>
          <p:cNvPr id="4" name="Footer Placeholder 3">
            <a:extLst>
              <a:ext uri="{FF2B5EF4-FFF2-40B4-BE49-F238E27FC236}">
                <a16:creationId xmlns:a16="http://schemas.microsoft.com/office/drawing/2014/main" id="{6EE1514D-C407-3C42-B155-BE3BB0AC8305}"/>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pPr>
              <a:defRPr/>
            </a:pPr>
            <a:r>
              <a:rPr lang="he-IL"/>
              <a:t>בדיקה</a:t>
            </a:r>
          </a:p>
        </p:txBody>
      </p:sp>
      <p:sp>
        <p:nvSpPr>
          <p:cNvPr id="5" name="Slide Number Placeholder 4">
            <a:extLst>
              <a:ext uri="{FF2B5EF4-FFF2-40B4-BE49-F238E27FC236}">
                <a16:creationId xmlns:a16="http://schemas.microsoft.com/office/drawing/2014/main" id="{3364411C-F780-414E-A41D-B88A452F157A}"/>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pPr>
              <a:defRPr/>
            </a:pPr>
            <a:fld id="{79E2622C-8CEE-C444-AB14-29E513E7E6B8}" type="slidenum">
              <a:rPr lang="he-IL"/>
              <a:pPr>
                <a:defRPr/>
              </a:pPr>
              <a:t>‹#›</a:t>
            </a:fld>
            <a:endParaRPr lang="he-I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BE19A5-0A3C-9249-8CD9-BF1CF895446F}"/>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pPr>
              <a:defRPr/>
            </a:pPr>
            <a:endParaRPr lang="he-IL"/>
          </a:p>
        </p:txBody>
      </p:sp>
      <p:sp>
        <p:nvSpPr>
          <p:cNvPr id="3" name="Date Placeholder 2">
            <a:extLst>
              <a:ext uri="{FF2B5EF4-FFF2-40B4-BE49-F238E27FC236}">
                <a16:creationId xmlns:a16="http://schemas.microsoft.com/office/drawing/2014/main" id="{4308F2FA-A092-FF44-9521-D4A534A75454}"/>
              </a:ext>
            </a:extLst>
          </p:cNvPr>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pPr>
              <a:defRPr/>
            </a:pPr>
            <a:fld id="{34C45027-C6EF-C94D-AAE3-58AE917FD88E}" type="datetimeFigureOut">
              <a:rPr lang="he-IL"/>
              <a:pPr>
                <a:defRPr/>
              </a:pPr>
              <a:t>ל'/תשרי/תשפ"ז</a:t>
            </a:fld>
            <a:endParaRPr lang="he-IL"/>
          </a:p>
        </p:txBody>
      </p:sp>
      <p:sp>
        <p:nvSpPr>
          <p:cNvPr id="4" name="Slide Image Placeholder 3">
            <a:extLst>
              <a:ext uri="{FF2B5EF4-FFF2-40B4-BE49-F238E27FC236}">
                <a16:creationId xmlns:a16="http://schemas.microsoft.com/office/drawing/2014/main" id="{E0F718D1-AA43-3C41-A63B-B432A61947E1}"/>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pPr lvl="0"/>
            <a:endParaRPr lang="he-IL" noProof="0"/>
          </a:p>
        </p:txBody>
      </p:sp>
      <p:sp>
        <p:nvSpPr>
          <p:cNvPr id="5" name="Notes Placeholder 4">
            <a:extLst>
              <a:ext uri="{FF2B5EF4-FFF2-40B4-BE49-F238E27FC236}">
                <a16:creationId xmlns:a16="http://schemas.microsoft.com/office/drawing/2014/main" id="{7A06453C-B6A8-D348-B26C-8E37DE98CB22}"/>
              </a:ext>
            </a:extLst>
          </p:cNvPr>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 name="Footer Placeholder 5">
            <a:extLst>
              <a:ext uri="{FF2B5EF4-FFF2-40B4-BE49-F238E27FC236}">
                <a16:creationId xmlns:a16="http://schemas.microsoft.com/office/drawing/2014/main" id="{5D7329BB-2D3E-D54F-8023-E0A165CA10F1}"/>
              </a:ext>
            </a:extLst>
          </p:cNvPr>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pPr>
              <a:defRPr/>
            </a:pPr>
            <a:r>
              <a:rPr lang="he-IL"/>
              <a:t>בדיקה</a:t>
            </a:r>
          </a:p>
        </p:txBody>
      </p:sp>
      <p:sp>
        <p:nvSpPr>
          <p:cNvPr id="7" name="Slide Number Placeholder 6">
            <a:extLst>
              <a:ext uri="{FF2B5EF4-FFF2-40B4-BE49-F238E27FC236}">
                <a16:creationId xmlns:a16="http://schemas.microsoft.com/office/drawing/2014/main" id="{E6C4E24E-34E8-BE4E-B105-9737E91BD960}"/>
              </a:ext>
            </a:extLst>
          </p:cNvPr>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pPr>
              <a:defRPr/>
            </a:pPr>
            <a:fld id="{C33A82A8-4B12-9E44-9FC4-67184473D575}" type="slidenum">
              <a:rPr lang="he-IL"/>
              <a:pPr>
                <a:defRPr/>
              </a:pPr>
              <a:t>‹#›</a:t>
            </a:fld>
            <a:endParaRPr lang="he-IL"/>
          </a:p>
        </p:txBody>
      </p:sp>
    </p:spTree>
  </p:cSld>
  <p:clrMap bg1="lt1" tx1="dk1" bg2="lt2" tx2="dk2" accent1="accent1" accent2="accent2" accent3="accent3" accent4="accent4" accent5="accent5" accent6="accent6" hlink="hlink" folHlink="folHlink"/>
  <p:hf sldNum="0" hdr="0" dt="0"/>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61091BCD-9C7B-9640-93D2-E4AC0C4B73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a:extLst>
              <a:ext uri="{FF2B5EF4-FFF2-40B4-BE49-F238E27FC236}">
                <a16:creationId xmlns:a16="http://schemas.microsoft.com/office/drawing/2014/main" id="{B9938197-016D-5D42-A417-56DDB98D5A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en-US"/>
          </a:p>
        </p:txBody>
      </p:sp>
      <p:sp>
        <p:nvSpPr>
          <p:cNvPr id="2" name="מציין מיקום של כותרת תחתונה 1">
            <a:extLst>
              <a:ext uri="{FF2B5EF4-FFF2-40B4-BE49-F238E27FC236}">
                <a16:creationId xmlns:a16="http://schemas.microsoft.com/office/drawing/2014/main" id="{F06BADC5-F5BF-9E3D-E8F0-31E70AAD0FD0}"/>
              </a:ext>
            </a:extLst>
          </p:cNvPr>
          <p:cNvSpPr>
            <a:spLocks noGrp="1"/>
          </p:cNvSpPr>
          <p:nvPr>
            <p:ph type="ftr" sz="quarter" idx="4"/>
          </p:nvPr>
        </p:nvSpPr>
        <p:spPr/>
        <p:txBody>
          <a:bodyPr/>
          <a:lstStyle/>
          <a:p>
            <a:pPr>
              <a:defRPr/>
            </a:pPr>
            <a:r>
              <a:rPr lang="he-IL"/>
              <a:t>בדיקה</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2AD4CC58-139A-0346-9E6A-784CB533BD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B3F30E76-6793-9845-A048-EA10B3C8A4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en-US"/>
          </a:p>
        </p:txBody>
      </p:sp>
      <p:sp>
        <p:nvSpPr>
          <p:cNvPr id="2" name="מציין מיקום של כותרת תחתונה 1">
            <a:extLst>
              <a:ext uri="{FF2B5EF4-FFF2-40B4-BE49-F238E27FC236}">
                <a16:creationId xmlns:a16="http://schemas.microsoft.com/office/drawing/2014/main" id="{5C039DAB-E785-C9B5-B019-8D1FC9361C63}"/>
              </a:ext>
            </a:extLst>
          </p:cNvPr>
          <p:cNvSpPr>
            <a:spLocks noGrp="1"/>
          </p:cNvSpPr>
          <p:nvPr>
            <p:ph type="ftr" sz="quarter" idx="4"/>
          </p:nvPr>
        </p:nvSpPr>
        <p:spPr/>
        <p:txBody>
          <a:bodyPr/>
          <a:lstStyle/>
          <a:p>
            <a:pPr>
              <a:defRPr/>
            </a:pPr>
            <a:r>
              <a:rPr lang="he-IL"/>
              <a:t>בדיקה</a:t>
            </a:r>
          </a:p>
        </p:txBody>
      </p:sp>
    </p:spTree>
    <p:extLst>
      <p:ext uri="{BB962C8B-B14F-4D97-AF65-F5344CB8AC3E}">
        <p14:creationId xmlns:p14="http://schemas.microsoft.com/office/powerpoint/2010/main" val="3935380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C5D611B3-F239-DD48-8720-F042CE22D4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a:extLst>
              <a:ext uri="{FF2B5EF4-FFF2-40B4-BE49-F238E27FC236}">
                <a16:creationId xmlns:a16="http://schemas.microsoft.com/office/drawing/2014/main" id="{61089470-58FD-A041-B5D7-6C57B0EA12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en-US"/>
          </a:p>
        </p:txBody>
      </p:sp>
      <p:sp>
        <p:nvSpPr>
          <p:cNvPr id="2" name="מציין מיקום של כותרת תחתונה 1">
            <a:extLst>
              <a:ext uri="{FF2B5EF4-FFF2-40B4-BE49-F238E27FC236}">
                <a16:creationId xmlns:a16="http://schemas.microsoft.com/office/drawing/2014/main" id="{34145796-57F2-C062-DF79-4EF8C2073FB6}"/>
              </a:ext>
            </a:extLst>
          </p:cNvPr>
          <p:cNvSpPr>
            <a:spLocks noGrp="1"/>
          </p:cNvSpPr>
          <p:nvPr>
            <p:ph type="ftr" sz="quarter" idx="4"/>
          </p:nvPr>
        </p:nvSpPr>
        <p:spPr/>
        <p:txBody>
          <a:bodyPr/>
          <a:lstStyle/>
          <a:p>
            <a:pPr>
              <a:defRPr/>
            </a:pPr>
            <a:r>
              <a:rPr lang="he-IL"/>
              <a:t>בדיקה</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2AD4CC58-139A-0346-9E6A-784CB533BD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B3F30E76-6793-9845-A048-EA10B3C8A4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altLang="en-US"/>
          </a:p>
        </p:txBody>
      </p:sp>
      <p:sp>
        <p:nvSpPr>
          <p:cNvPr id="2" name="מציין מיקום של כותרת תחתונה 1">
            <a:extLst>
              <a:ext uri="{FF2B5EF4-FFF2-40B4-BE49-F238E27FC236}">
                <a16:creationId xmlns:a16="http://schemas.microsoft.com/office/drawing/2014/main" id="{54D979E1-6425-C962-E911-FDB9046A0712}"/>
              </a:ext>
            </a:extLst>
          </p:cNvPr>
          <p:cNvSpPr>
            <a:spLocks noGrp="1"/>
          </p:cNvSpPr>
          <p:nvPr>
            <p:ph type="ftr" sz="quarter" idx="4"/>
          </p:nvPr>
        </p:nvSpPr>
        <p:spPr/>
        <p:txBody>
          <a:bodyPr/>
          <a:lstStyle/>
          <a:p>
            <a:pPr>
              <a:defRPr/>
            </a:pPr>
            <a:r>
              <a:rPr lang="he-IL"/>
              <a:t>בדיקה</a:t>
            </a:r>
          </a:p>
        </p:txBody>
      </p:sp>
    </p:spTree>
    <p:extLst>
      <p:ext uri="{BB962C8B-B14F-4D97-AF65-F5344CB8AC3E}">
        <p14:creationId xmlns:p14="http://schemas.microsoft.com/office/powerpoint/2010/main" val="4265868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7BC3939-B82A-8544-9386-3FC1ED88C0A7}"/>
              </a:ext>
            </a:extLst>
          </p:cNvPr>
          <p:cNvSpPr>
            <a:spLocks noGrp="1"/>
          </p:cNvSpPr>
          <p:nvPr>
            <p:ph type="dt" sz="half" idx="10"/>
          </p:nvPr>
        </p:nvSpPr>
        <p:spPr/>
        <p:txBody>
          <a:bodyPr/>
          <a:lstStyle>
            <a:lvl1pPr>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3C27FB67-1F6E-A443-B78B-01F648DD936A}"/>
              </a:ext>
            </a:extLst>
          </p:cNvPr>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736FB033-308C-7847-8D0A-5618C622AF39}"/>
              </a:ext>
            </a:extLst>
          </p:cNvPr>
          <p:cNvSpPr>
            <a:spLocks noGrp="1"/>
          </p:cNvSpPr>
          <p:nvPr>
            <p:ph type="sldNum" sz="quarter" idx="12"/>
          </p:nvPr>
        </p:nvSpPr>
        <p:spPr/>
        <p:txBody>
          <a:bodyPr/>
          <a:lstStyle>
            <a:lvl1pPr>
              <a:defRPr/>
            </a:lvl1pPr>
          </a:lstStyle>
          <a:p>
            <a:pPr>
              <a:defRPr/>
            </a:pPr>
            <a:fld id="{DF6424E9-81D0-764D-A14E-AB72BD36F759}" type="slidenum">
              <a:rPr lang="he-IL" altLang="en-US"/>
              <a:pPr>
                <a:defRPr/>
              </a:pPr>
              <a:t>‹#›</a:t>
            </a:fld>
            <a:endParaRPr lang="he-IL" altLang="en-US"/>
          </a:p>
        </p:txBody>
      </p:sp>
    </p:spTree>
    <p:extLst>
      <p:ext uri="{BB962C8B-B14F-4D97-AF65-F5344CB8AC3E}">
        <p14:creationId xmlns:p14="http://schemas.microsoft.com/office/powerpoint/2010/main" val="241781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6B0168B-7445-AE4A-AB04-07BDA995AB1B}"/>
              </a:ext>
            </a:extLst>
          </p:cNvPr>
          <p:cNvSpPr>
            <a:spLocks noGrp="1"/>
          </p:cNvSpPr>
          <p:nvPr>
            <p:ph type="dt" sz="half" idx="10"/>
          </p:nvPr>
        </p:nvSpPr>
        <p:spPr/>
        <p:txBody>
          <a:bodyPr/>
          <a:lstStyle>
            <a:lvl1pPr>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58A36357-E1A9-2E49-9DEB-D165D50157CA}"/>
              </a:ext>
            </a:extLst>
          </p:cNvPr>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3C61BA91-D869-B34D-A808-5B8A8D9D5512}"/>
              </a:ext>
            </a:extLst>
          </p:cNvPr>
          <p:cNvSpPr>
            <a:spLocks noGrp="1"/>
          </p:cNvSpPr>
          <p:nvPr>
            <p:ph type="sldNum" sz="quarter" idx="12"/>
          </p:nvPr>
        </p:nvSpPr>
        <p:spPr/>
        <p:txBody>
          <a:bodyPr/>
          <a:lstStyle>
            <a:lvl1pPr>
              <a:defRPr/>
            </a:lvl1pPr>
          </a:lstStyle>
          <a:p>
            <a:pPr>
              <a:defRPr/>
            </a:pPr>
            <a:fld id="{3C4073AD-70AC-B548-9FA5-6A06FD8E0A8F}" type="slidenum">
              <a:rPr lang="he-IL" altLang="en-US"/>
              <a:pPr>
                <a:defRPr/>
              </a:pPr>
              <a:t>‹#›</a:t>
            </a:fld>
            <a:endParaRPr lang="he-IL" altLang="en-US"/>
          </a:p>
        </p:txBody>
      </p:sp>
    </p:spTree>
    <p:extLst>
      <p:ext uri="{BB962C8B-B14F-4D97-AF65-F5344CB8AC3E}">
        <p14:creationId xmlns:p14="http://schemas.microsoft.com/office/powerpoint/2010/main" val="3159610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5DFBD97-9128-5E46-A52C-2DD4EACE5255}"/>
              </a:ext>
            </a:extLst>
          </p:cNvPr>
          <p:cNvSpPr>
            <a:spLocks noGrp="1"/>
          </p:cNvSpPr>
          <p:nvPr>
            <p:ph type="dt" sz="half" idx="10"/>
          </p:nvPr>
        </p:nvSpPr>
        <p:spPr/>
        <p:txBody>
          <a:bodyPr/>
          <a:lstStyle>
            <a:lvl1pPr>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32E12C35-9B5E-CB44-9626-279A283338EF}"/>
              </a:ext>
            </a:extLst>
          </p:cNvPr>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8AE2561D-7295-A144-870A-D2B6F45E3793}"/>
              </a:ext>
            </a:extLst>
          </p:cNvPr>
          <p:cNvSpPr>
            <a:spLocks noGrp="1"/>
          </p:cNvSpPr>
          <p:nvPr>
            <p:ph type="sldNum" sz="quarter" idx="12"/>
          </p:nvPr>
        </p:nvSpPr>
        <p:spPr/>
        <p:txBody>
          <a:bodyPr/>
          <a:lstStyle>
            <a:lvl1pPr>
              <a:defRPr/>
            </a:lvl1pPr>
          </a:lstStyle>
          <a:p>
            <a:pPr>
              <a:defRPr/>
            </a:pPr>
            <a:fld id="{3E0194EE-7BA6-D848-AE23-68D4C30806A1}" type="slidenum">
              <a:rPr lang="he-IL" altLang="en-US"/>
              <a:pPr>
                <a:defRPr/>
              </a:pPr>
              <a:t>‹#›</a:t>
            </a:fld>
            <a:endParaRPr lang="he-IL" altLang="en-US"/>
          </a:p>
        </p:txBody>
      </p:sp>
    </p:spTree>
    <p:extLst>
      <p:ext uri="{BB962C8B-B14F-4D97-AF65-F5344CB8AC3E}">
        <p14:creationId xmlns:p14="http://schemas.microsoft.com/office/powerpoint/2010/main" val="4415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3">
            <a:extLst>
              <a:ext uri="{FF2B5EF4-FFF2-40B4-BE49-F238E27FC236}">
                <a16:creationId xmlns:a16="http://schemas.microsoft.com/office/drawing/2014/main" id="{5D034FB7-DE93-EE42-BC74-E943F2CBD5E2}"/>
              </a:ext>
            </a:extLst>
          </p:cNvPr>
          <p:cNvSpPr>
            <a:spLocks noGrp="1"/>
          </p:cNvSpPr>
          <p:nvPr>
            <p:ph type="dt" sz="half" idx="10"/>
          </p:nvPr>
        </p:nvSpPr>
        <p:spPr/>
        <p:txBody>
          <a:bodyPr/>
          <a:lstStyle>
            <a:lvl1pPr>
              <a:defRPr/>
            </a:lvl1pPr>
          </a:lstStyle>
          <a:p>
            <a:pPr>
              <a:defRPr/>
            </a:pPr>
            <a:endParaRPr lang="he-IL"/>
          </a:p>
        </p:txBody>
      </p:sp>
      <p:sp>
        <p:nvSpPr>
          <p:cNvPr id="6" name="מציין מיקום של כותרת תחתונה 4">
            <a:extLst>
              <a:ext uri="{FF2B5EF4-FFF2-40B4-BE49-F238E27FC236}">
                <a16:creationId xmlns:a16="http://schemas.microsoft.com/office/drawing/2014/main" id="{A6F21134-6F3F-BD4B-ACD7-42E9850E2C68}"/>
              </a:ext>
            </a:extLst>
          </p:cNvPr>
          <p:cNvSpPr>
            <a:spLocks noGrp="1"/>
          </p:cNvSpPr>
          <p:nvPr>
            <p:ph type="ftr" sz="quarter" idx="11"/>
          </p:nvPr>
        </p:nvSpPr>
        <p:spPr/>
        <p:txBody>
          <a:bodyPr/>
          <a:lstStyle>
            <a:lvl1pPr>
              <a:defRPr/>
            </a:lvl1pPr>
          </a:lstStyle>
          <a:p>
            <a:pPr>
              <a:defRPr/>
            </a:pPr>
            <a:endParaRPr lang="he-IL"/>
          </a:p>
        </p:txBody>
      </p:sp>
      <p:sp>
        <p:nvSpPr>
          <p:cNvPr id="7" name="מציין מיקום של מספר שקופית 5">
            <a:extLst>
              <a:ext uri="{FF2B5EF4-FFF2-40B4-BE49-F238E27FC236}">
                <a16:creationId xmlns:a16="http://schemas.microsoft.com/office/drawing/2014/main" id="{655C0ACC-216A-4C4D-95E0-A1DDD072A6E8}"/>
              </a:ext>
            </a:extLst>
          </p:cNvPr>
          <p:cNvSpPr>
            <a:spLocks noGrp="1"/>
          </p:cNvSpPr>
          <p:nvPr>
            <p:ph type="sldNum" sz="quarter" idx="12"/>
          </p:nvPr>
        </p:nvSpPr>
        <p:spPr/>
        <p:txBody>
          <a:bodyPr/>
          <a:lstStyle>
            <a:lvl1pPr>
              <a:defRPr/>
            </a:lvl1pPr>
          </a:lstStyle>
          <a:p>
            <a:pPr>
              <a:defRPr/>
            </a:pPr>
            <a:fld id="{2068EE85-6BF1-DA4D-82AF-23C0FDD48C28}" type="slidenum">
              <a:rPr lang="he-IL" altLang="en-US"/>
              <a:pPr>
                <a:defRPr/>
              </a:pPr>
              <a:t>‹#›</a:t>
            </a:fld>
            <a:endParaRPr lang="he-IL" altLang="en-US"/>
          </a:p>
        </p:txBody>
      </p:sp>
    </p:spTree>
    <p:extLst>
      <p:ext uri="{BB962C8B-B14F-4D97-AF65-F5344CB8AC3E}">
        <p14:creationId xmlns:p14="http://schemas.microsoft.com/office/powerpoint/2010/main" val="485217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3">
            <a:extLst>
              <a:ext uri="{FF2B5EF4-FFF2-40B4-BE49-F238E27FC236}">
                <a16:creationId xmlns:a16="http://schemas.microsoft.com/office/drawing/2014/main" id="{7CC84CCB-17DF-4941-B498-45C3D388978B}"/>
              </a:ext>
            </a:extLst>
          </p:cNvPr>
          <p:cNvSpPr>
            <a:spLocks noGrp="1"/>
          </p:cNvSpPr>
          <p:nvPr>
            <p:ph type="dt" sz="half" idx="10"/>
          </p:nvPr>
        </p:nvSpPr>
        <p:spPr/>
        <p:txBody>
          <a:bodyPr/>
          <a:lstStyle>
            <a:lvl1pPr>
              <a:defRPr/>
            </a:lvl1pPr>
          </a:lstStyle>
          <a:p>
            <a:pPr>
              <a:defRPr/>
            </a:pPr>
            <a:endParaRPr lang="he-IL"/>
          </a:p>
        </p:txBody>
      </p:sp>
      <p:sp>
        <p:nvSpPr>
          <p:cNvPr id="8" name="מציין מיקום של כותרת תחתונה 4">
            <a:extLst>
              <a:ext uri="{FF2B5EF4-FFF2-40B4-BE49-F238E27FC236}">
                <a16:creationId xmlns:a16="http://schemas.microsoft.com/office/drawing/2014/main" id="{8C3C09CE-9592-4143-9755-836E43941874}"/>
              </a:ext>
            </a:extLst>
          </p:cNvPr>
          <p:cNvSpPr>
            <a:spLocks noGrp="1"/>
          </p:cNvSpPr>
          <p:nvPr>
            <p:ph type="ftr" sz="quarter" idx="11"/>
          </p:nvPr>
        </p:nvSpPr>
        <p:spPr/>
        <p:txBody>
          <a:bodyPr/>
          <a:lstStyle>
            <a:lvl1pPr>
              <a:defRPr/>
            </a:lvl1pPr>
          </a:lstStyle>
          <a:p>
            <a:pPr>
              <a:defRPr/>
            </a:pPr>
            <a:endParaRPr lang="he-IL"/>
          </a:p>
        </p:txBody>
      </p:sp>
      <p:sp>
        <p:nvSpPr>
          <p:cNvPr id="9" name="מציין מיקום של מספר שקופית 5">
            <a:extLst>
              <a:ext uri="{FF2B5EF4-FFF2-40B4-BE49-F238E27FC236}">
                <a16:creationId xmlns:a16="http://schemas.microsoft.com/office/drawing/2014/main" id="{D33C5652-0434-2C47-AD02-5F87A2368F44}"/>
              </a:ext>
            </a:extLst>
          </p:cNvPr>
          <p:cNvSpPr>
            <a:spLocks noGrp="1"/>
          </p:cNvSpPr>
          <p:nvPr>
            <p:ph type="sldNum" sz="quarter" idx="12"/>
          </p:nvPr>
        </p:nvSpPr>
        <p:spPr/>
        <p:txBody>
          <a:bodyPr/>
          <a:lstStyle>
            <a:lvl1pPr>
              <a:defRPr/>
            </a:lvl1pPr>
          </a:lstStyle>
          <a:p>
            <a:pPr>
              <a:defRPr/>
            </a:pPr>
            <a:fld id="{54B273A6-BD32-6949-92D3-9DADBCE47777}" type="slidenum">
              <a:rPr lang="he-IL" altLang="en-US"/>
              <a:pPr>
                <a:defRPr/>
              </a:pPr>
              <a:t>‹#›</a:t>
            </a:fld>
            <a:endParaRPr lang="he-IL" altLang="en-US"/>
          </a:p>
        </p:txBody>
      </p:sp>
    </p:spTree>
    <p:extLst>
      <p:ext uri="{BB962C8B-B14F-4D97-AF65-F5344CB8AC3E}">
        <p14:creationId xmlns:p14="http://schemas.microsoft.com/office/powerpoint/2010/main" val="410966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3">
            <a:extLst>
              <a:ext uri="{FF2B5EF4-FFF2-40B4-BE49-F238E27FC236}">
                <a16:creationId xmlns:a16="http://schemas.microsoft.com/office/drawing/2014/main" id="{F9A96A1D-0B2C-4141-A59A-6599D4C727B4}"/>
              </a:ext>
            </a:extLst>
          </p:cNvPr>
          <p:cNvSpPr>
            <a:spLocks noGrp="1"/>
          </p:cNvSpPr>
          <p:nvPr>
            <p:ph type="dt" sz="half" idx="10"/>
          </p:nvPr>
        </p:nvSpPr>
        <p:spPr/>
        <p:txBody>
          <a:bodyPr/>
          <a:lstStyle>
            <a:lvl1pPr>
              <a:defRPr/>
            </a:lvl1pPr>
          </a:lstStyle>
          <a:p>
            <a:pPr>
              <a:defRPr/>
            </a:pPr>
            <a:endParaRPr lang="he-IL"/>
          </a:p>
        </p:txBody>
      </p:sp>
      <p:sp>
        <p:nvSpPr>
          <p:cNvPr id="4" name="מציין מיקום של כותרת תחתונה 4">
            <a:extLst>
              <a:ext uri="{FF2B5EF4-FFF2-40B4-BE49-F238E27FC236}">
                <a16:creationId xmlns:a16="http://schemas.microsoft.com/office/drawing/2014/main" id="{0CDC4FAA-1ABF-264D-B94B-930BBE8A5EF8}"/>
              </a:ext>
            </a:extLst>
          </p:cNvPr>
          <p:cNvSpPr>
            <a:spLocks noGrp="1"/>
          </p:cNvSpPr>
          <p:nvPr>
            <p:ph type="ftr" sz="quarter" idx="11"/>
          </p:nvPr>
        </p:nvSpPr>
        <p:spPr/>
        <p:txBody>
          <a:bodyPr/>
          <a:lstStyle>
            <a:lvl1pPr>
              <a:defRPr/>
            </a:lvl1pPr>
          </a:lstStyle>
          <a:p>
            <a:pPr>
              <a:defRPr/>
            </a:pPr>
            <a:endParaRPr lang="he-IL"/>
          </a:p>
        </p:txBody>
      </p:sp>
      <p:sp>
        <p:nvSpPr>
          <p:cNvPr id="5" name="מציין מיקום של מספר שקופית 5">
            <a:extLst>
              <a:ext uri="{FF2B5EF4-FFF2-40B4-BE49-F238E27FC236}">
                <a16:creationId xmlns:a16="http://schemas.microsoft.com/office/drawing/2014/main" id="{04DB01E0-BFAC-5649-AFCF-94DE9C555E2C}"/>
              </a:ext>
            </a:extLst>
          </p:cNvPr>
          <p:cNvSpPr>
            <a:spLocks noGrp="1"/>
          </p:cNvSpPr>
          <p:nvPr>
            <p:ph type="sldNum" sz="quarter" idx="12"/>
          </p:nvPr>
        </p:nvSpPr>
        <p:spPr/>
        <p:txBody>
          <a:bodyPr/>
          <a:lstStyle>
            <a:lvl1pPr>
              <a:defRPr/>
            </a:lvl1pPr>
          </a:lstStyle>
          <a:p>
            <a:pPr>
              <a:defRPr/>
            </a:pPr>
            <a:fld id="{B6511549-CAD6-774D-B55D-F93822C51683}" type="slidenum">
              <a:rPr lang="he-IL" altLang="en-US"/>
              <a:pPr>
                <a:defRPr/>
              </a:pPr>
              <a:t>‹#›</a:t>
            </a:fld>
            <a:endParaRPr lang="he-IL" altLang="en-US"/>
          </a:p>
        </p:txBody>
      </p:sp>
    </p:spTree>
    <p:extLst>
      <p:ext uri="{BB962C8B-B14F-4D97-AF65-F5344CB8AC3E}">
        <p14:creationId xmlns:p14="http://schemas.microsoft.com/office/powerpoint/2010/main" val="158492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3">
            <a:extLst>
              <a:ext uri="{FF2B5EF4-FFF2-40B4-BE49-F238E27FC236}">
                <a16:creationId xmlns:a16="http://schemas.microsoft.com/office/drawing/2014/main" id="{548C4E76-19A7-B746-9B7D-C23F5810A720}"/>
              </a:ext>
            </a:extLst>
          </p:cNvPr>
          <p:cNvSpPr>
            <a:spLocks noGrp="1"/>
          </p:cNvSpPr>
          <p:nvPr>
            <p:ph type="dt" sz="half" idx="10"/>
          </p:nvPr>
        </p:nvSpPr>
        <p:spPr/>
        <p:txBody>
          <a:bodyPr/>
          <a:lstStyle>
            <a:lvl1pPr>
              <a:defRPr/>
            </a:lvl1pPr>
          </a:lstStyle>
          <a:p>
            <a:pPr>
              <a:defRPr/>
            </a:pPr>
            <a:endParaRPr lang="he-IL"/>
          </a:p>
        </p:txBody>
      </p:sp>
      <p:sp>
        <p:nvSpPr>
          <p:cNvPr id="3" name="מציין מיקום של כותרת תחתונה 4">
            <a:extLst>
              <a:ext uri="{FF2B5EF4-FFF2-40B4-BE49-F238E27FC236}">
                <a16:creationId xmlns:a16="http://schemas.microsoft.com/office/drawing/2014/main" id="{C85592EF-B5B4-1245-B213-559FEADA7343}"/>
              </a:ext>
            </a:extLst>
          </p:cNvPr>
          <p:cNvSpPr>
            <a:spLocks noGrp="1"/>
          </p:cNvSpPr>
          <p:nvPr>
            <p:ph type="ftr" sz="quarter" idx="11"/>
          </p:nvPr>
        </p:nvSpPr>
        <p:spPr/>
        <p:txBody>
          <a:bodyPr/>
          <a:lstStyle>
            <a:lvl1pPr>
              <a:defRPr/>
            </a:lvl1pPr>
          </a:lstStyle>
          <a:p>
            <a:pPr>
              <a:defRPr/>
            </a:pPr>
            <a:endParaRPr lang="he-IL"/>
          </a:p>
        </p:txBody>
      </p:sp>
      <p:sp>
        <p:nvSpPr>
          <p:cNvPr id="4" name="מציין מיקום של מספר שקופית 5">
            <a:extLst>
              <a:ext uri="{FF2B5EF4-FFF2-40B4-BE49-F238E27FC236}">
                <a16:creationId xmlns:a16="http://schemas.microsoft.com/office/drawing/2014/main" id="{ED3BF923-ED2A-DA46-B3F4-5E1443C29414}"/>
              </a:ext>
            </a:extLst>
          </p:cNvPr>
          <p:cNvSpPr>
            <a:spLocks noGrp="1"/>
          </p:cNvSpPr>
          <p:nvPr>
            <p:ph type="sldNum" sz="quarter" idx="12"/>
          </p:nvPr>
        </p:nvSpPr>
        <p:spPr/>
        <p:txBody>
          <a:bodyPr/>
          <a:lstStyle>
            <a:lvl1pPr>
              <a:defRPr/>
            </a:lvl1pPr>
          </a:lstStyle>
          <a:p>
            <a:pPr>
              <a:defRPr/>
            </a:pPr>
            <a:fld id="{0EBD484E-FABE-D544-90FF-9DA3F5C73392}" type="slidenum">
              <a:rPr lang="he-IL" altLang="en-US"/>
              <a:pPr>
                <a:defRPr/>
              </a:pPr>
              <a:t>‹#›</a:t>
            </a:fld>
            <a:endParaRPr lang="he-IL" altLang="en-US"/>
          </a:p>
        </p:txBody>
      </p:sp>
    </p:spTree>
    <p:extLst>
      <p:ext uri="{BB962C8B-B14F-4D97-AF65-F5344CB8AC3E}">
        <p14:creationId xmlns:p14="http://schemas.microsoft.com/office/powerpoint/2010/main" val="137495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3">
            <a:extLst>
              <a:ext uri="{FF2B5EF4-FFF2-40B4-BE49-F238E27FC236}">
                <a16:creationId xmlns:a16="http://schemas.microsoft.com/office/drawing/2014/main" id="{C7BA8676-33C6-8641-85CA-A6B872D0CDD8}"/>
              </a:ext>
            </a:extLst>
          </p:cNvPr>
          <p:cNvSpPr>
            <a:spLocks noGrp="1"/>
          </p:cNvSpPr>
          <p:nvPr>
            <p:ph type="dt" sz="half" idx="10"/>
          </p:nvPr>
        </p:nvSpPr>
        <p:spPr/>
        <p:txBody>
          <a:bodyPr/>
          <a:lstStyle>
            <a:lvl1pPr>
              <a:defRPr/>
            </a:lvl1pPr>
          </a:lstStyle>
          <a:p>
            <a:pPr>
              <a:defRPr/>
            </a:pPr>
            <a:endParaRPr lang="he-IL"/>
          </a:p>
        </p:txBody>
      </p:sp>
      <p:sp>
        <p:nvSpPr>
          <p:cNvPr id="6" name="מציין מיקום של כותרת תחתונה 4">
            <a:extLst>
              <a:ext uri="{FF2B5EF4-FFF2-40B4-BE49-F238E27FC236}">
                <a16:creationId xmlns:a16="http://schemas.microsoft.com/office/drawing/2014/main" id="{4FA68CB6-28E1-7248-8761-45D085351C1F}"/>
              </a:ext>
            </a:extLst>
          </p:cNvPr>
          <p:cNvSpPr>
            <a:spLocks noGrp="1"/>
          </p:cNvSpPr>
          <p:nvPr>
            <p:ph type="ftr" sz="quarter" idx="11"/>
          </p:nvPr>
        </p:nvSpPr>
        <p:spPr/>
        <p:txBody>
          <a:bodyPr/>
          <a:lstStyle>
            <a:lvl1pPr>
              <a:defRPr/>
            </a:lvl1pPr>
          </a:lstStyle>
          <a:p>
            <a:pPr>
              <a:defRPr/>
            </a:pPr>
            <a:endParaRPr lang="he-IL"/>
          </a:p>
        </p:txBody>
      </p:sp>
      <p:sp>
        <p:nvSpPr>
          <p:cNvPr id="7" name="מציין מיקום של מספר שקופית 5">
            <a:extLst>
              <a:ext uri="{FF2B5EF4-FFF2-40B4-BE49-F238E27FC236}">
                <a16:creationId xmlns:a16="http://schemas.microsoft.com/office/drawing/2014/main" id="{E28C55FE-223C-4140-A1B1-AE2760BFFE84}"/>
              </a:ext>
            </a:extLst>
          </p:cNvPr>
          <p:cNvSpPr>
            <a:spLocks noGrp="1"/>
          </p:cNvSpPr>
          <p:nvPr>
            <p:ph type="sldNum" sz="quarter" idx="12"/>
          </p:nvPr>
        </p:nvSpPr>
        <p:spPr/>
        <p:txBody>
          <a:bodyPr/>
          <a:lstStyle>
            <a:lvl1pPr>
              <a:defRPr/>
            </a:lvl1pPr>
          </a:lstStyle>
          <a:p>
            <a:pPr>
              <a:defRPr/>
            </a:pPr>
            <a:fld id="{C309CB38-E4A2-A747-8A93-E3B75562CF3F}" type="slidenum">
              <a:rPr lang="he-IL" altLang="en-US"/>
              <a:pPr>
                <a:defRPr/>
              </a:pPr>
              <a:t>‹#›</a:t>
            </a:fld>
            <a:endParaRPr lang="he-IL" altLang="en-US"/>
          </a:p>
        </p:txBody>
      </p:sp>
    </p:spTree>
    <p:extLst>
      <p:ext uri="{BB962C8B-B14F-4D97-AF65-F5344CB8AC3E}">
        <p14:creationId xmlns:p14="http://schemas.microsoft.com/office/powerpoint/2010/main" val="3195663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3">
            <a:extLst>
              <a:ext uri="{FF2B5EF4-FFF2-40B4-BE49-F238E27FC236}">
                <a16:creationId xmlns:a16="http://schemas.microsoft.com/office/drawing/2014/main" id="{ADC3071A-8C95-EB45-AF6E-B002212A5ACA}"/>
              </a:ext>
            </a:extLst>
          </p:cNvPr>
          <p:cNvSpPr>
            <a:spLocks noGrp="1"/>
          </p:cNvSpPr>
          <p:nvPr>
            <p:ph type="dt" sz="half" idx="10"/>
          </p:nvPr>
        </p:nvSpPr>
        <p:spPr/>
        <p:txBody>
          <a:bodyPr/>
          <a:lstStyle>
            <a:lvl1pPr>
              <a:defRPr/>
            </a:lvl1pPr>
          </a:lstStyle>
          <a:p>
            <a:pPr>
              <a:defRPr/>
            </a:pPr>
            <a:endParaRPr lang="he-IL"/>
          </a:p>
        </p:txBody>
      </p:sp>
      <p:sp>
        <p:nvSpPr>
          <p:cNvPr id="6" name="מציין מיקום של כותרת תחתונה 4">
            <a:extLst>
              <a:ext uri="{FF2B5EF4-FFF2-40B4-BE49-F238E27FC236}">
                <a16:creationId xmlns:a16="http://schemas.microsoft.com/office/drawing/2014/main" id="{F2F19B68-6C51-2A44-AB49-CC700DE90A33}"/>
              </a:ext>
            </a:extLst>
          </p:cNvPr>
          <p:cNvSpPr>
            <a:spLocks noGrp="1"/>
          </p:cNvSpPr>
          <p:nvPr>
            <p:ph type="ftr" sz="quarter" idx="11"/>
          </p:nvPr>
        </p:nvSpPr>
        <p:spPr/>
        <p:txBody>
          <a:bodyPr/>
          <a:lstStyle>
            <a:lvl1pPr>
              <a:defRPr/>
            </a:lvl1pPr>
          </a:lstStyle>
          <a:p>
            <a:pPr>
              <a:defRPr/>
            </a:pPr>
            <a:endParaRPr lang="he-IL"/>
          </a:p>
        </p:txBody>
      </p:sp>
      <p:sp>
        <p:nvSpPr>
          <p:cNvPr id="7" name="מציין מיקום של מספר שקופית 5">
            <a:extLst>
              <a:ext uri="{FF2B5EF4-FFF2-40B4-BE49-F238E27FC236}">
                <a16:creationId xmlns:a16="http://schemas.microsoft.com/office/drawing/2014/main" id="{E0FB965D-A1D7-D34F-A576-E22BF2AB6A6F}"/>
              </a:ext>
            </a:extLst>
          </p:cNvPr>
          <p:cNvSpPr>
            <a:spLocks noGrp="1"/>
          </p:cNvSpPr>
          <p:nvPr>
            <p:ph type="sldNum" sz="quarter" idx="12"/>
          </p:nvPr>
        </p:nvSpPr>
        <p:spPr/>
        <p:txBody>
          <a:bodyPr/>
          <a:lstStyle>
            <a:lvl1pPr>
              <a:defRPr/>
            </a:lvl1pPr>
          </a:lstStyle>
          <a:p>
            <a:pPr>
              <a:defRPr/>
            </a:pPr>
            <a:fld id="{84389A30-5BC8-A544-85BE-26CF91B682DA}" type="slidenum">
              <a:rPr lang="he-IL" altLang="en-US"/>
              <a:pPr>
                <a:defRPr/>
              </a:pPr>
              <a:t>‹#›</a:t>
            </a:fld>
            <a:endParaRPr lang="he-IL" altLang="en-US"/>
          </a:p>
        </p:txBody>
      </p:sp>
    </p:spTree>
    <p:extLst>
      <p:ext uri="{BB962C8B-B14F-4D97-AF65-F5344CB8AC3E}">
        <p14:creationId xmlns:p14="http://schemas.microsoft.com/office/powerpoint/2010/main" val="3145509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86F754E-F82E-BF49-BBD1-D5F5C431E489}"/>
              </a:ext>
            </a:extLst>
          </p:cNvPr>
          <p:cNvSpPr>
            <a:spLocks noGrp="1"/>
          </p:cNvSpPr>
          <p:nvPr>
            <p:ph type="dt" sz="half" idx="10"/>
          </p:nvPr>
        </p:nvSpPr>
        <p:spPr/>
        <p:txBody>
          <a:bodyPr/>
          <a:lstStyle>
            <a:lvl1pPr>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1260D3CC-1AFD-1C49-9A6F-32A88C06248E}"/>
              </a:ext>
            </a:extLst>
          </p:cNvPr>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17628762-F68C-294E-928B-ED2320768010}"/>
              </a:ext>
            </a:extLst>
          </p:cNvPr>
          <p:cNvSpPr>
            <a:spLocks noGrp="1"/>
          </p:cNvSpPr>
          <p:nvPr>
            <p:ph type="sldNum" sz="quarter" idx="12"/>
          </p:nvPr>
        </p:nvSpPr>
        <p:spPr/>
        <p:txBody>
          <a:bodyPr/>
          <a:lstStyle>
            <a:lvl1pPr>
              <a:defRPr/>
            </a:lvl1pPr>
          </a:lstStyle>
          <a:p>
            <a:pPr>
              <a:defRPr/>
            </a:pPr>
            <a:fld id="{EDCC274D-1BEF-EF4A-9F6F-C51F8DFFA2AD}" type="slidenum">
              <a:rPr lang="he-IL" altLang="en-US"/>
              <a:pPr>
                <a:defRPr/>
              </a:pPr>
              <a:t>‹#›</a:t>
            </a:fld>
            <a:endParaRPr lang="he-IL" altLang="en-US"/>
          </a:p>
        </p:txBody>
      </p:sp>
    </p:spTree>
    <p:extLst>
      <p:ext uri="{BB962C8B-B14F-4D97-AF65-F5344CB8AC3E}">
        <p14:creationId xmlns:p14="http://schemas.microsoft.com/office/powerpoint/2010/main" val="3135516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64416D2-314F-5C46-A062-14334C5FEEAF}"/>
              </a:ext>
            </a:extLst>
          </p:cNvPr>
          <p:cNvSpPr>
            <a:spLocks noGrp="1"/>
          </p:cNvSpPr>
          <p:nvPr>
            <p:ph type="dt" sz="half" idx="10"/>
          </p:nvPr>
        </p:nvSpPr>
        <p:spPr/>
        <p:txBody>
          <a:bodyPr/>
          <a:lstStyle>
            <a:lvl1pPr>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72E3685E-857B-D847-9AA4-FC4C85EF64A6}"/>
              </a:ext>
            </a:extLst>
          </p:cNvPr>
          <p:cNvSpPr>
            <a:spLocks noGrp="1"/>
          </p:cNvSpPr>
          <p:nvPr>
            <p:ph type="ftr" sz="quarter" idx="11"/>
          </p:nvPr>
        </p:nvSpPr>
        <p:spPr/>
        <p:txBody>
          <a:bodyPr/>
          <a:lstStyle>
            <a:lvl1pPr>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9B6FDFBE-111B-3C45-BB3E-9BAC7792E6B6}"/>
              </a:ext>
            </a:extLst>
          </p:cNvPr>
          <p:cNvSpPr>
            <a:spLocks noGrp="1"/>
          </p:cNvSpPr>
          <p:nvPr>
            <p:ph type="sldNum" sz="quarter" idx="12"/>
          </p:nvPr>
        </p:nvSpPr>
        <p:spPr/>
        <p:txBody>
          <a:bodyPr/>
          <a:lstStyle>
            <a:lvl1pPr>
              <a:defRPr/>
            </a:lvl1pPr>
          </a:lstStyle>
          <a:p>
            <a:pPr>
              <a:defRPr/>
            </a:pPr>
            <a:fld id="{D64D26A2-E8DC-4B45-B6FC-266B6C93C92A}" type="slidenum">
              <a:rPr lang="he-IL" altLang="en-US"/>
              <a:pPr>
                <a:defRPr/>
              </a:pPr>
              <a:t>‹#›</a:t>
            </a:fld>
            <a:endParaRPr lang="he-IL" altLang="en-US"/>
          </a:p>
        </p:txBody>
      </p:sp>
    </p:spTree>
    <p:extLst>
      <p:ext uri="{BB962C8B-B14F-4D97-AF65-F5344CB8AC3E}">
        <p14:creationId xmlns:p14="http://schemas.microsoft.com/office/powerpoint/2010/main" val="181303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שקופית כותרת">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B9C8AAB-ACB6-D841-B0B4-4B07D392F7A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79389" y="5945699"/>
            <a:ext cx="1224260" cy="74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hape 17">
            <a:extLst>
              <a:ext uri="{FF2B5EF4-FFF2-40B4-BE49-F238E27FC236}">
                <a16:creationId xmlns:a16="http://schemas.microsoft.com/office/drawing/2014/main" id="{A17DDE76-CAE3-D249-8AC3-831CD0FA9C88}"/>
              </a:ext>
            </a:extLst>
          </p:cNvPr>
          <p:cNvSpPr>
            <a:spLocks noChangeArrowheads="1"/>
          </p:cNvSpPr>
          <p:nvPr userDrawn="1"/>
        </p:nvSpPr>
        <p:spPr bwMode="auto">
          <a:xfrm>
            <a:off x="0" y="6786563"/>
            <a:ext cx="9144000" cy="71437"/>
          </a:xfrm>
          <a:prstGeom prst="rect">
            <a:avLst/>
          </a:prstGeom>
          <a:solidFill>
            <a:srgbClr val="8ABE40"/>
          </a:solidFill>
          <a:ln>
            <a:noFill/>
          </a:ln>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a:defRPr/>
            </a:pPr>
            <a:endParaRPr lang="en-US" altLang="en-US">
              <a:latin typeface="Calibri" panose="020F0502020204030204" pitchFamily="34" charset="0"/>
              <a:sym typeface="Calibri" panose="020F0502020204030204" pitchFamily="34" charset="0"/>
            </a:endParaRPr>
          </a:p>
        </p:txBody>
      </p:sp>
      <p:sp>
        <p:nvSpPr>
          <p:cNvPr id="4" name="Slide Number Placeholder 4">
            <a:extLst>
              <a:ext uri="{FF2B5EF4-FFF2-40B4-BE49-F238E27FC236}">
                <a16:creationId xmlns:a16="http://schemas.microsoft.com/office/drawing/2014/main" id="{F6354968-3285-0641-91B2-0B847B516FCF}"/>
              </a:ext>
            </a:extLst>
          </p:cNvPr>
          <p:cNvSpPr txBox="1">
            <a:spLocks/>
          </p:cNvSpPr>
          <p:nvPr userDrawn="1"/>
        </p:nvSpPr>
        <p:spPr>
          <a:xfrm>
            <a:off x="8532813" y="6305550"/>
            <a:ext cx="1000125" cy="387350"/>
          </a:xfrm>
          <a:prstGeom prst="rect">
            <a:avLst/>
          </a:prstGeom>
        </p:spPr>
        <p:txBody>
          <a:bodyPr anchor="ctr"/>
          <a:lstStyle>
            <a:defPPr>
              <a:defRPr lang="he-I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2A6605F-4C7B-C847-96D3-EDFAAA590960}" type="slidenum">
              <a:rPr lang="en-US" smtClean="0"/>
              <a:pPr>
                <a:defRPr/>
              </a:pPr>
              <a:t>‹#›</a:t>
            </a:fld>
            <a:endParaRPr lang="en-US" dirty="0"/>
          </a:p>
        </p:txBody>
      </p:sp>
    </p:spTree>
    <p:extLst>
      <p:ext uri="{BB962C8B-B14F-4D97-AF65-F5344CB8AC3E}">
        <p14:creationId xmlns:p14="http://schemas.microsoft.com/office/powerpoint/2010/main" val="475617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שקופית כותרת">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1778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מציין מיקום של כותרת 1">
            <a:extLst>
              <a:ext uri="{FF2B5EF4-FFF2-40B4-BE49-F238E27FC236}">
                <a16:creationId xmlns:a16="http://schemas.microsoft.com/office/drawing/2014/main" id="{8AF205AD-619C-0F45-BCDB-51C49B92648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e-IL" altLang="en-US"/>
              <a:t>לחץ כדי לערוך סגנון כותרת של תבנית בסיס</a:t>
            </a:r>
          </a:p>
        </p:txBody>
      </p:sp>
      <p:sp>
        <p:nvSpPr>
          <p:cNvPr id="1027" name="מציין מיקום טקסט 2">
            <a:extLst>
              <a:ext uri="{FF2B5EF4-FFF2-40B4-BE49-F238E27FC236}">
                <a16:creationId xmlns:a16="http://schemas.microsoft.com/office/drawing/2014/main" id="{C08539CB-C6A3-A04A-854D-E3EFD908A25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e-IL" altLang="en-US"/>
              <a:t>לחץ כדי לערוך סגנונות טקסט של תבנית בסיס</a:t>
            </a:r>
          </a:p>
          <a:p>
            <a:pPr lvl="1"/>
            <a:r>
              <a:rPr lang="he-IL" altLang="en-US"/>
              <a:t>רמה שנייה</a:t>
            </a:r>
          </a:p>
          <a:p>
            <a:pPr lvl="2"/>
            <a:r>
              <a:rPr lang="he-IL" altLang="en-US"/>
              <a:t>רמה שלישית</a:t>
            </a:r>
          </a:p>
          <a:p>
            <a:pPr lvl="3"/>
            <a:r>
              <a:rPr lang="he-IL" altLang="en-US"/>
              <a:t>רמה רביעית</a:t>
            </a:r>
          </a:p>
          <a:p>
            <a:pPr lvl="4"/>
            <a:r>
              <a:rPr lang="he-IL" altLang="en-US"/>
              <a:t>רמה חמישית</a:t>
            </a:r>
          </a:p>
        </p:txBody>
      </p:sp>
      <p:sp>
        <p:nvSpPr>
          <p:cNvPr id="4" name="מציין מיקום של תאריך 3">
            <a:extLst>
              <a:ext uri="{FF2B5EF4-FFF2-40B4-BE49-F238E27FC236}">
                <a16:creationId xmlns:a16="http://schemas.microsoft.com/office/drawing/2014/main" id="{59752780-3939-324C-8FEE-82F8229ED7A3}"/>
              </a:ext>
            </a:extLst>
          </p:cNvPr>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schemeClr val="tx1">
                    <a:tint val="75000"/>
                  </a:schemeClr>
                </a:solidFill>
                <a:latin typeface="+mn-lt"/>
                <a:cs typeface="+mn-cs"/>
              </a:defRPr>
            </a:lvl1pPr>
          </a:lstStyle>
          <a:p>
            <a:pPr>
              <a:defRPr/>
            </a:pPr>
            <a:endParaRPr lang="he-IL"/>
          </a:p>
        </p:txBody>
      </p:sp>
      <p:sp>
        <p:nvSpPr>
          <p:cNvPr id="5" name="מציין מיקום של כותרת תחתונה 4">
            <a:extLst>
              <a:ext uri="{FF2B5EF4-FFF2-40B4-BE49-F238E27FC236}">
                <a16:creationId xmlns:a16="http://schemas.microsoft.com/office/drawing/2014/main" id="{C6D6FA85-A6B7-5242-9732-22708A63CD7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schemeClr val="tx1">
                    <a:tint val="75000"/>
                  </a:schemeClr>
                </a:solidFill>
                <a:latin typeface="+mn-lt"/>
                <a:cs typeface="+mn-cs"/>
              </a:defRPr>
            </a:lvl1pPr>
          </a:lstStyle>
          <a:p>
            <a:pPr>
              <a:defRPr/>
            </a:pPr>
            <a:endParaRPr lang="he-IL"/>
          </a:p>
        </p:txBody>
      </p:sp>
      <p:sp>
        <p:nvSpPr>
          <p:cNvPr id="6" name="מציין מיקום של מספר שקופית 5">
            <a:extLst>
              <a:ext uri="{FF2B5EF4-FFF2-40B4-BE49-F238E27FC236}">
                <a16:creationId xmlns:a16="http://schemas.microsoft.com/office/drawing/2014/main" id="{2C4D22AC-A177-1344-81D2-B2B5D279A4CE}"/>
              </a:ext>
            </a:extLst>
          </p:cNvPr>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rtl="1" eaLnBrk="1" hangingPunct="1">
              <a:defRPr sz="1200">
                <a:solidFill>
                  <a:srgbClr val="898989"/>
                </a:solidFill>
                <a:latin typeface="Calibri" panose="020F0502020204030204" pitchFamily="34" charset="0"/>
              </a:defRPr>
            </a:lvl1pPr>
          </a:lstStyle>
          <a:p>
            <a:pPr>
              <a:defRPr/>
            </a:pPr>
            <a:fld id="{F4FE3C01-0E5E-844F-A21A-5201AB00F301}" type="slidenum">
              <a:rPr lang="he-IL" altLang="en-US"/>
              <a:pPr>
                <a:defRPr/>
              </a:pPr>
              <a:t>‹#›</a:t>
            </a:fld>
            <a:endParaRPr lang="he-IL" altLang="en-US"/>
          </a:p>
        </p:txBody>
      </p:sp>
    </p:spTree>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6.jpe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emf"/><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hyperlink" Target="https://mai.org.il/" TargetMode="External"/><Relationship Id="rId7" Type="http://schemas.openxmlformats.org/officeDocument/2006/relationships/image" Target="../media/image33.png"/><Relationship Id="rId2" Type="http://schemas.openxmlformats.org/officeDocument/2006/relationships/image" Target="../media/image30.jpeg"/><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 Id="rId6" Type="http://schemas.openxmlformats.org/officeDocument/2006/relationships/hyperlink" Target="https://www.youtube.com/playlist?list=PLg6prP1QjAm6o82j_cbWS3LDRyDPg3gMY" TargetMode="External"/><Relationship Id="rId5" Type="http://schemas.openxmlformats.org/officeDocument/2006/relationships/image" Target="../media/image4.png"/><Relationship Id="rId4" Type="http://schemas.openxmlformats.org/officeDocument/2006/relationships/image" Target="../media/image36.jpe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9.jpeg"/><Relationship Id="rId4" Type="http://schemas.openxmlformats.org/officeDocument/2006/relationships/hyperlink" Target="https://www.youtube.com/watch?v=nzTM18H6fNk&amp;list=LLMCM2F9W4LHaXCL5pWj310g&amp;index=2"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0.jpeg"/><Relationship Id="rId1" Type="http://schemas.openxmlformats.org/officeDocument/2006/relationships/slideLayout" Target="../slideLayouts/slideLayout12.xml"/><Relationship Id="rId6" Type="http://schemas.openxmlformats.org/officeDocument/2006/relationships/image" Target="../media/image44.png"/><Relationship Id="rId11" Type="http://schemas.openxmlformats.org/officeDocument/2006/relationships/image" Target="../media/image48.jpeg"/><Relationship Id="rId5" Type="http://schemas.openxmlformats.org/officeDocument/2006/relationships/image" Target="../media/image43.png"/><Relationship Id="rId10" Type="http://schemas.openxmlformats.org/officeDocument/2006/relationships/image" Target="../media/image47.jpeg"/><Relationship Id="rId4" Type="http://schemas.openxmlformats.org/officeDocument/2006/relationships/image" Target="../media/image42.png"/><Relationship Id="rId9" Type="http://schemas.openxmlformats.org/officeDocument/2006/relationships/image" Target="../media/image46.jpeg"/></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3.xml.rels><?xml version="1.0" encoding="UTF-8" standalone="yes"?>
<Relationships xmlns="http://schemas.openxmlformats.org/package/2006/relationships"><Relationship Id="rId3" Type="http://schemas.openxmlformats.org/officeDocument/2006/relationships/hyperlink" Target="https://www.instagram.com/israelrecycling" TargetMode="External"/><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jpeg"/><Relationship Id="rId1" Type="http://schemas.openxmlformats.org/officeDocument/2006/relationships/slideLayout" Target="../slideLayouts/slideLayout1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emf"/><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65.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7AC43D3-C53A-324C-B0D4-28B94A718271}"/>
              </a:ext>
            </a:extLst>
          </p:cNvPr>
          <p:cNvSpPr/>
          <p:nvPr/>
        </p:nvSpPr>
        <p:spPr>
          <a:xfrm>
            <a:off x="0" y="1700808"/>
            <a:ext cx="9144000" cy="2499916"/>
          </a:xfrm>
          <a:custGeom>
            <a:avLst/>
            <a:gdLst>
              <a:gd name="connsiteX0" fmla="*/ 9154160 w 9154160"/>
              <a:gd name="connsiteY0" fmla="*/ 1168400 h 3332480"/>
              <a:gd name="connsiteX1" fmla="*/ 0 w 9154160"/>
              <a:gd name="connsiteY1" fmla="*/ 0 h 3332480"/>
              <a:gd name="connsiteX2" fmla="*/ 0 w 9154160"/>
              <a:gd name="connsiteY2" fmla="*/ 3332480 h 3332480"/>
              <a:gd name="connsiteX3" fmla="*/ 9154160 w 9154160"/>
              <a:gd name="connsiteY3" fmla="*/ 3332480 h 3332480"/>
              <a:gd name="connsiteX4" fmla="*/ 9154160 w 9154160"/>
              <a:gd name="connsiteY4" fmla="*/ 1168400 h 333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160" h="3332480">
                <a:moveTo>
                  <a:pt x="9154160" y="1168400"/>
                </a:moveTo>
                <a:lnTo>
                  <a:pt x="0" y="0"/>
                </a:lnTo>
                <a:lnTo>
                  <a:pt x="0" y="3332480"/>
                </a:lnTo>
                <a:lnTo>
                  <a:pt x="9154160" y="3332480"/>
                </a:lnTo>
                <a:lnTo>
                  <a:pt x="9154160" y="11684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dirty="0"/>
          </a:p>
        </p:txBody>
      </p:sp>
      <p:sp>
        <p:nvSpPr>
          <p:cNvPr id="16386" name="Rectangle 4">
            <a:extLst>
              <a:ext uri="{FF2B5EF4-FFF2-40B4-BE49-F238E27FC236}">
                <a16:creationId xmlns:a16="http://schemas.microsoft.com/office/drawing/2014/main" id="{E101ED7B-B4A0-6345-A359-E267E8A2D5F7}"/>
              </a:ext>
            </a:extLst>
          </p:cNvPr>
          <p:cNvSpPr>
            <a:spLocks noChangeArrowheads="1"/>
          </p:cNvSpPr>
          <p:nvPr/>
        </p:nvSpPr>
        <p:spPr bwMode="auto">
          <a:xfrm>
            <a:off x="1153021" y="4221088"/>
            <a:ext cx="7739459" cy="873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eaLnBrk="1" hangingPunct="1">
              <a:lnSpc>
                <a:spcPts val="3000"/>
              </a:lnSpc>
              <a:spcBef>
                <a:spcPct val="0"/>
              </a:spcBef>
              <a:buFontTx/>
              <a:buNone/>
            </a:pPr>
            <a:r>
              <a:rPr lang="he-IL" altLang="en-US" sz="2800" dirty="0">
                <a:latin typeface="Heebo" pitchFamily="2" charset="-79"/>
                <a:cs typeface="Heebo" pitchFamily="2" charset="-79"/>
              </a:rPr>
              <a:t>חללית לשיגור </a:t>
            </a:r>
          </a:p>
          <a:p>
            <a:pPr rtl="0" eaLnBrk="1" hangingPunct="1">
              <a:lnSpc>
                <a:spcPts val="3000"/>
              </a:lnSpc>
              <a:spcBef>
                <a:spcPct val="0"/>
              </a:spcBef>
              <a:buFontTx/>
              <a:buNone/>
            </a:pPr>
            <a:r>
              <a:rPr lang="he-IL" altLang="en-US" sz="2800" dirty="0">
                <a:latin typeface="Heebo" pitchFamily="2" charset="-79"/>
                <a:cs typeface="Heebo" pitchFamily="2" charset="-79"/>
              </a:rPr>
              <a:t>פסולת אלקטרונית </a:t>
            </a:r>
            <a:r>
              <a:rPr lang="he-IL" altLang="en-US" sz="2800" dirty="0" err="1">
                <a:latin typeface="Heebo" pitchFamily="2" charset="-79"/>
                <a:cs typeface="Heebo" pitchFamily="2" charset="-79"/>
              </a:rPr>
              <a:t>למיחזור</a:t>
            </a:r>
            <a:endParaRPr lang="en-US" altLang="en-US" sz="2800" dirty="0">
              <a:latin typeface="Heebo" pitchFamily="2" charset="-79"/>
              <a:cs typeface="Heebo" pitchFamily="2" charset="-79"/>
            </a:endParaRPr>
          </a:p>
        </p:txBody>
      </p:sp>
      <p:sp>
        <p:nvSpPr>
          <p:cNvPr id="14340" name="Rectangle 5">
            <a:extLst>
              <a:ext uri="{FF2B5EF4-FFF2-40B4-BE49-F238E27FC236}">
                <a16:creationId xmlns:a16="http://schemas.microsoft.com/office/drawing/2014/main" id="{3D04B152-696C-DE46-B1BC-C8F695AFAFC6}"/>
              </a:ext>
            </a:extLst>
          </p:cNvPr>
          <p:cNvSpPr>
            <a:spLocks noChangeArrowheads="1"/>
          </p:cNvSpPr>
          <p:nvPr/>
        </p:nvSpPr>
        <p:spPr bwMode="auto">
          <a:xfrm>
            <a:off x="1828432" y="2780928"/>
            <a:ext cx="7040563" cy="83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ts val="5200"/>
              </a:lnSpc>
              <a:spcBef>
                <a:spcPct val="0"/>
              </a:spcBef>
              <a:buFontTx/>
              <a:buNone/>
              <a:defRPr/>
            </a:pPr>
            <a:r>
              <a:rPr lang="he-IL" altLang="en-US" sz="6000" spc="-150" dirty="0">
                <a:solidFill>
                  <a:schemeClr val="bg1"/>
                </a:solidFill>
                <a:latin typeface="Heebo" pitchFamily="2" charset="-79"/>
                <a:cs typeface="Heebo" pitchFamily="2" charset="-79"/>
              </a:rPr>
              <a:t>חללית</a:t>
            </a:r>
            <a:r>
              <a:rPr lang="he-IL" altLang="en-US" sz="6600" spc="-150" dirty="0">
                <a:solidFill>
                  <a:schemeClr val="bg1"/>
                </a:solidFill>
                <a:latin typeface="Arial" panose="020B0604020202020204" pitchFamily="34" charset="0"/>
              </a:rPr>
              <a:t> מא"י</a:t>
            </a:r>
          </a:p>
        </p:txBody>
      </p:sp>
      <p:sp>
        <p:nvSpPr>
          <p:cNvPr id="16389" name="Shape 17">
            <a:extLst>
              <a:ext uri="{FF2B5EF4-FFF2-40B4-BE49-F238E27FC236}">
                <a16:creationId xmlns:a16="http://schemas.microsoft.com/office/drawing/2014/main" id="{510294CD-B0B1-A94A-AA7B-42006747833D}"/>
              </a:ext>
            </a:extLst>
          </p:cNvPr>
          <p:cNvSpPr>
            <a:spLocks noChangeArrowheads="1"/>
          </p:cNvSpPr>
          <p:nvPr/>
        </p:nvSpPr>
        <p:spPr bwMode="auto">
          <a:xfrm>
            <a:off x="0" y="4135438"/>
            <a:ext cx="9144000" cy="71437"/>
          </a:xfrm>
          <a:prstGeom prst="rect">
            <a:avLst/>
          </a:prstGeom>
          <a:solidFill>
            <a:srgbClr val="8ABE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spcBef>
                <a:spcPct val="0"/>
              </a:spcBef>
              <a:buFontTx/>
              <a:buNone/>
            </a:pPr>
            <a:endParaRPr lang="en-US" altLang="en-US" sz="1800">
              <a:sym typeface="Calibri" panose="020F0502020204030204" pitchFamily="34" charset="0"/>
            </a:endParaRPr>
          </a:p>
        </p:txBody>
      </p:sp>
      <p:pic>
        <p:nvPicPr>
          <p:cNvPr id="16391" name="Picture 4">
            <a:extLst>
              <a:ext uri="{FF2B5EF4-FFF2-40B4-BE49-F238E27FC236}">
                <a16:creationId xmlns:a16="http://schemas.microsoft.com/office/drawing/2014/main" id="{A139B57C-AD3D-3C4B-AC9C-6D154F52741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67944" y="116632"/>
            <a:ext cx="204628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Shape 17">
            <a:extLst>
              <a:ext uri="{FF2B5EF4-FFF2-40B4-BE49-F238E27FC236}">
                <a16:creationId xmlns:a16="http://schemas.microsoft.com/office/drawing/2014/main" id="{12F07BF8-4C97-9D47-80DE-35537E277A62}"/>
              </a:ext>
            </a:extLst>
          </p:cNvPr>
          <p:cNvSpPr>
            <a:spLocks noChangeArrowheads="1"/>
          </p:cNvSpPr>
          <p:nvPr/>
        </p:nvSpPr>
        <p:spPr bwMode="auto">
          <a:xfrm>
            <a:off x="0" y="6546000"/>
            <a:ext cx="9144000" cy="312000"/>
          </a:xfrm>
          <a:prstGeom prst="rect">
            <a:avLst/>
          </a:prstGeom>
          <a:solidFill>
            <a:srgbClr val="8ABE40"/>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r" rtl="1" eaLnBrk="0" fontAlgn="base" hangingPunct="0">
              <a:spcBef>
                <a:spcPct val="0"/>
              </a:spcBef>
              <a:spcAft>
                <a:spcPct val="0"/>
              </a:spcAft>
              <a:buFontTx/>
              <a:buNone/>
            </a:pPr>
            <a:endParaRPr lang="en-US" altLang="en-US" sz="1800">
              <a:sym typeface="Calibri" panose="020F0502020204030204" pitchFamily="34" charset="0"/>
            </a:endParaRPr>
          </a:p>
        </p:txBody>
      </p:sp>
      <p:pic>
        <p:nvPicPr>
          <p:cNvPr id="5" name="Picture 4">
            <a:extLst>
              <a:ext uri="{FF2B5EF4-FFF2-40B4-BE49-F238E27FC236}">
                <a16:creationId xmlns:a16="http://schemas.microsoft.com/office/drawing/2014/main" id="{D4B2CF7B-268D-954D-819B-A68A346327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5508104" y="4999542"/>
            <a:ext cx="3635896" cy="1546458"/>
          </a:xfrm>
          <a:prstGeom prst="rect">
            <a:avLst/>
          </a:prstGeom>
        </p:spPr>
      </p:pic>
      <p:pic>
        <p:nvPicPr>
          <p:cNvPr id="20" name="Picture 19">
            <a:extLst>
              <a:ext uri="{FF2B5EF4-FFF2-40B4-BE49-F238E27FC236}">
                <a16:creationId xmlns:a16="http://schemas.microsoft.com/office/drawing/2014/main" id="{901E71ED-086C-DA48-A004-B8B6461675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3316484" cy="1410602"/>
          </a:xfrm>
          <a:prstGeom prst="rect">
            <a:avLst/>
          </a:prstGeom>
        </p:spPr>
      </p:pic>
      <p:pic>
        <p:nvPicPr>
          <p:cNvPr id="7" name="תמונה 6">
            <a:extLst>
              <a:ext uri="{FF2B5EF4-FFF2-40B4-BE49-F238E27FC236}">
                <a16:creationId xmlns:a16="http://schemas.microsoft.com/office/drawing/2014/main" id="{D84424F6-C6DE-E84F-0B89-5AFA5AC64D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44624"/>
            <a:ext cx="2855282" cy="1006492"/>
          </a:xfrm>
          <a:prstGeom prst="rect">
            <a:avLst/>
          </a:prstGeom>
        </p:spPr>
      </p:pic>
      <p:pic>
        <p:nvPicPr>
          <p:cNvPr id="9" name="Picture 2">
            <a:extLst>
              <a:ext uri="{FF2B5EF4-FFF2-40B4-BE49-F238E27FC236}">
                <a16:creationId xmlns:a16="http://schemas.microsoft.com/office/drawing/2014/main" id="{CDCDB933-9D0F-D547-9770-FA53A33C8A2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2536" y="476672"/>
            <a:ext cx="6087156" cy="55291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כותרת 1">
            <a:extLst>
              <a:ext uri="{FF2B5EF4-FFF2-40B4-BE49-F238E27FC236}">
                <a16:creationId xmlns:a16="http://schemas.microsoft.com/office/drawing/2014/main" id="{372E7A39-AC1D-2B48-924F-025117D9A436}"/>
              </a:ext>
            </a:extLst>
          </p:cNvPr>
          <p:cNvSpPr>
            <a:spLocks noGrp="1"/>
          </p:cNvSpPr>
          <p:nvPr>
            <p:ph type="title" idx="4294967295"/>
          </p:nvPr>
        </p:nvSpPr>
        <p:spPr>
          <a:xfrm>
            <a:off x="4211638" y="415925"/>
            <a:ext cx="4645025" cy="533400"/>
          </a:xfrm>
        </p:spPr>
        <p:txBody>
          <a:bodyPr/>
          <a:lstStyle/>
          <a:p>
            <a:pPr algn="r">
              <a:defRPr/>
            </a:pPr>
            <a:r>
              <a:rPr lang="he-IL" altLang="en-US" sz="3300" spc="-100" dirty="0">
                <a:solidFill>
                  <a:schemeClr val="tx1">
                    <a:lumMod val="85000"/>
                    <a:lumOff val="15000"/>
                  </a:schemeClr>
                </a:solidFill>
                <a:latin typeface="Heebo Medium" pitchFamily="2" charset="-79"/>
                <a:cs typeface="Heebo Medium" pitchFamily="2" charset="-79"/>
              </a:rPr>
              <a:t>כל </a:t>
            </a:r>
            <a:r>
              <a:rPr lang="he-IL" altLang="en-US" sz="3300" spc="-100" dirty="0" err="1">
                <a:solidFill>
                  <a:schemeClr val="tx1">
                    <a:lumMod val="85000"/>
                    <a:lumOff val="15000"/>
                  </a:schemeClr>
                </a:solidFill>
                <a:latin typeface="Heebo Medium" pitchFamily="2" charset="-79"/>
                <a:cs typeface="Heebo Medium" pitchFamily="2" charset="-79"/>
              </a:rPr>
              <a:t>מיחזור</a:t>
            </a:r>
            <a:r>
              <a:rPr lang="he-IL" altLang="en-US" sz="3300" spc="-100" dirty="0">
                <a:solidFill>
                  <a:schemeClr val="tx1">
                    <a:lumMod val="85000"/>
                    <a:lumOff val="15000"/>
                  </a:schemeClr>
                </a:solidFill>
                <a:latin typeface="Heebo Medium" pitchFamily="2" charset="-79"/>
                <a:cs typeface="Heebo Medium" pitchFamily="2" charset="-79"/>
              </a:rPr>
              <a:t> מתחיל בסיפור</a:t>
            </a:r>
          </a:p>
        </p:txBody>
      </p:sp>
      <p:sp>
        <p:nvSpPr>
          <p:cNvPr id="18434" name="Rectangle 1">
            <a:extLst>
              <a:ext uri="{FF2B5EF4-FFF2-40B4-BE49-F238E27FC236}">
                <a16:creationId xmlns:a16="http://schemas.microsoft.com/office/drawing/2014/main" id="{C6A1875C-136A-0043-93E5-B1483E0A009B}"/>
              </a:ext>
            </a:extLst>
          </p:cNvPr>
          <p:cNvSpPr>
            <a:spLocks noChangeArrowheads="1"/>
          </p:cNvSpPr>
          <p:nvPr/>
        </p:nvSpPr>
        <p:spPr bwMode="auto">
          <a:xfrm>
            <a:off x="539750" y="1125538"/>
            <a:ext cx="82804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nSpc>
                <a:spcPts val="2000"/>
              </a:lnSpc>
              <a:spcBef>
                <a:spcPct val="0"/>
              </a:spcBef>
              <a:spcAft>
                <a:spcPts val="1000"/>
              </a:spcAft>
              <a:buFontTx/>
              <a:buNone/>
            </a:pPr>
            <a:r>
              <a:rPr lang="he-IL" altLang="en-US" sz="1600" dirty="0">
                <a:latin typeface="Heebo" pitchFamily="2" charset="-79"/>
                <a:cs typeface="Heebo" pitchFamily="2" charset="-79"/>
              </a:rPr>
              <a:t>הסיפור שלנו מתחיל במדען שחיי בכוכב נפלא וירוק.</a:t>
            </a:r>
            <a:br>
              <a:rPr lang="he-IL" altLang="en-US" sz="1600" dirty="0">
                <a:latin typeface="Heebo" pitchFamily="2" charset="-79"/>
                <a:cs typeface="Heebo" pitchFamily="2" charset="-79"/>
              </a:rPr>
            </a:br>
            <a:r>
              <a:rPr lang="he-IL" altLang="en-US" sz="1600" dirty="0">
                <a:latin typeface="Heebo" pitchFamily="2" charset="-79"/>
                <a:cs typeface="Heebo" pitchFamily="2" charset="-79"/>
              </a:rPr>
              <a:t>מסביבו עצי פרי מלבלבים, נחלים שוצפים ופרחים מרהיבים.</a:t>
            </a:r>
            <a:br>
              <a:rPr lang="he-IL" altLang="en-US" sz="1600" dirty="0">
                <a:latin typeface="Heebo" pitchFamily="2" charset="-79"/>
                <a:cs typeface="Heebo" pitchFamily="2" charset="-79"/>
              </a:rPr>
            </a:br>
            <a:br>
              <a:rPr lang="he-IL" altLang="en-US" sz="1600" dirty="0">
                <a:latin typeface="Heebo" pitchFamily="2" charset="-79"/>
                <a:cs typeface="Heebo" pitchFamily="2" charset="-79"/>
              </a:rPr>
            </a:br>
            <a:r>
              <a:rPr lang="he-IL" altLang="en-US" sz="1600" dirty="0">
                <a:latin typeface="Heebo" pitchFamily="2" charset="-79"/>
                <a:cs typeface="Heebo" pitchFamily="2" charset="-79"/>
              </a:rPr>
              <a:t>יום אחד גילה תגלית מרעישה: האש והחשמל.</a:t>
            </a:r>
            <a:br>
              <a:rPr lang="he-IL" altLang="en-US" sz="1600" dirty="0">
                <a:latin typeface="Heebo" pitchFamily="2" charset="-79"/>
                <a:cs typeface="Heebo" pitchFamily="2" charset="-79"/>
              </a:rPr>
            </a:br>
            <a:r>
              <a:rPr lang="he-IL" altLang="en-US" sz="1600" dirty="0">
                <a:latin typeface="Heebo" pitchFamily="2" charset="-79"/>
                <a:cs typeface="Heebo" pitchFamily="2" charset="-79"/>
              </a:rPr>
              <a:t>דרך מופלאה להפקת אנרגיה אשר באמצעותה החל לייצר חומרים ומוצרים אין סופים. הם אפשרו לו ולחבריו לנוע במהירות למרחקים ולהעביר אנרגיה, מידע ותקשורת בין חפצים ואנשים. </a:t>
            </a:r>
            <a:endParaRPr lang="en-US" altLang="en-US" sz="1600" dirty="0">
              <a:latin typeface="Heebo" pitchFamily="2" charset="-79"/>
              <a:cs typeface="Heebo" pitchFamily="2" charset="-79"/>
            </a:endParaRPr>
          </a:p>
          <a:p>
            <a:pPr>
              <a:lnSpc>
                <a:spcPts val="2000"/>
              </a:lnSpc>
              <a:spcBef>
                <a:spcPct val="0"/>
              </a:spcBef>
              <a:spcAft>
                <a:spcPts val="1000"/>
              </a:spcAft>
              <a:buFontTx/>
              <a:buNone/>
            </a:pPr>
            <a:r>
              <a:rPr lang="he-IL" altLang="en-US" sz="1600" dirty="0">
                <a:latin typeface="Heebo" pitchFamily="2" charset="-79"/>
                <a:cs typeface="Heebo" pitchFamily="2" charset="-79"/>
              </a:rPr>
              <a:t>הוא התאהב בהמצאות שלו  ויצר מהן עוד יותר ויותר. לפעמים היו משמשות אותו לאותה מטרה ורק </a:t>
            </a:r>
            <a:br>
              <a:rPr lang="en-US" altLang="en-US" sz="1600" dirty="0">
                <a:latin typeface="Heebo" pitchFamily="2" charset="-79"/>
                <a:cs typeface="Heebo" pitchFamily="2" charset="-79"/>
              </a:rPr>
            </a:br>
            <a:r>
              <a:rPr lang="he-IL" altLang="en-US" sz="1600" dirty="0">
                <a:latin typeface="Heebo" pitchFamily="2" charset="-79"/>
                <a:cs typeface="Heebo" pitchFamily="2" charset="-79"/>
              </a:rPr>
              <a:t>צבע ועיצב אותן בצורה שונה. ולעיתים המציא טכנולוגיות ומוצרים חדשים לחלוטין שהובילו אותו </a:t>
            </a:r>
            <a:br>
              <a:rPr lang="en-US" altLang="en-US" sz="1600" dirty="0">
                <a:latin typeface="Heebo" pitchFamily="2" charset="-79"/>
                <a:cs typeface="Heebo" pitchFamily="2" charset="-79"/>
              </a:rPr>
            </a:br>
            <a:r>
              <a:rPr lang="he-IL" altLang="en-US" sz="1600" dirty="0">
                <a:latin typeface="Heebo" pitchFamily="2" charset="-79"/>
                <a:cs typeface="Heebo" pitchFamily="2" charset="-79"/>
              </a:rPr>
              <a:t>למחוזות מדהימים.</a:t>
            </a:r>
            <a:endParaRPr lang="en-US" altLang="en-US" sz="1600" dirty="0">
              <a:latin typeface="Heebo" pitchFamily="2" charset="-79"/>
              <a:cs typeface="Heebo" pitchFamily="2" charset="-79"/>
            </a:endParaRPr>
          </a:p>
          <a:p>
            <a:pPr>
              <a:lnSpc>
                <a:spcPts val="2000"/>
              </a:lnSpc>
              <a:spcBef>
                <a:spcPct val="0"/>
              </a:spcBef>
              <a:spcAft>
                <a:spcPts val="1000"/>
              </a:spcAft>
              <a:buFontTx/>
              <a:buNone/>
            </a:pPr>
            <a:r>
              <a:rPr lang="he-IL" altLang="en-US" sz="1600" dirty="0">
                <a:latin typeface="Heebo" pitchFamily="2" charset="-79"/>
                <a:cs typeface="Heebo" pitchFamily="2" charset="-79"/>
              </a:rPr>
              <a:t>כך לאורך השנים המשיך להמציא ולאגור טכנולוגיות ומוצרים ואת הישנים הותיר בפינת ביתו מושלכים. כאשר בתוך ביתו כבר לא נותר מקום, פינה מקום בחצר אליו העביר את פסולת האלקטרונית לה לא היה זקוק יותר. כאשר החצר התמלאה חפר בור והטמין אותה באדמה. </a:t>
            </a:r>
            <a:endParaRPr lang="en-US" altLang="en-US" sz="1600" dirty="0">
              <a:latin typeface="Heebo" pitchFamily="2" charset="-79"/>
              <a:cs typeface="Heebo" pitchFamily="2" charset="-79"/>
            </a:endParaRPr>
          </a:p>
          <a:p>
            <a:pPr>
              <a:lnSpc>
                <a:spcPts val="2000"/>
              </a:lnSpc>
              <a:spcBef>
                <a:spcPct val="0"/>
              </a:spcBef>
              <a:spcAft>
                <a:spcPts val="1000"/>
              </a:spcAft>
              <a:buFontTx/>
              <a:buNone/>
            </a:pPr>
            <a:r>
              <a:rPr lang="he-IL" altLang="en-US" sz="1600" dirty="0">
                <a:latin typeface="Heebo" pitchFamily="2" charset="-79"/>
                <a:cs typeface="Heebo" pitchFamily="2" charset="-79"/>
              </a:rPr>
              <a:t>עד שיום אחד הסתכל סביבו בתדהמה: ערמות מוצרים ישנים, מוצרים קבורים באדמה, ריחות לא נעימים, מי נחלים מזוהמים ועצים ופרחים כמושים.</a:t>
            </a:r>
            <a:endParaRPr lang="en-US" altLang="en-US" sz="1600" dirty="0">
              <a:latin typeface="Heebo" pitchFamily="2" charset="-79"/>
              <a:cs typeface="Heebo" pitchFamily="2" charset="-79"/>
            </a:endParaRPr>
          </a:p>
          <a:p>
            <a:pPr>
              <a:lnSpc>
                <a:spcPts val="2000"/>
              </a:lnSpc>
              <a:spcBef>
                <a:spcPct val="0"/>
              </a:spcBef>
              <a:spcAft>
                <a:spcPts val="1000"/>
              </a:spcAft>
              <a:buFontTx/>
              <a:buNone/>
            </a:pPr>
            <a:r>
              <a:rPr lang="he-IL" altLang="en-US" sz="1600" dirty="0">
                <a:latin typeface="Heebo" pitchFamily="2" charset="-79"/>
                <a:cs typeface="Heebo" pitchFamily="2" charset="-79"/>
              </a:rPr>
              <a:t>"די" הוא אמר " איזה מציאות אומללה, אני חייב להיות טוב יותר לסביבה!".</a:t>
            </a:r>
            <a:br>
              <a:rPr lang="he-IL" altLang="en-US" sz="1600" dirty="0">
                <a:latin typeface="Heebo" pitchFamily="2" charset="-79"/>
                <a:cs typeface="Heebo" pitchFamily="2" charset="-79"/>
              </a:rPr>
            </a:br>
            <a:r>
              <a:rPr lang="he-IL" altLang="en-US" sz="1600" dirty="0">
                <a:latin typeface="Heebo" pitchFamily="2" charset="-79"/>
                <a:cs typeface="Heebo" pitchFamily="2" charset="-79"/>
              </a:rPr>
              <a:t>חשב על רעיון וגם מצא פתרון – חללית לשיגור פסולת אלקטרונית </a:t>
            </a:r>
            <a:r>
              <a:rPr lang="he-IL" altLang="en-US" sz="1600" dirty="0" err="1">
                <a:latin typeface="Heebo" pitchFamily="2" charset="-79"/>
                <a:cs typeface="Heebo" pitchFamily="2" charset="-79"/>
              </a:rPr>
              <a:t>למיחזור</a:t>
            </a:r>
            <a:r>
              <a:rPr lang="he-IL" altLang="en-US" sz="1600" dirty="0">
                <a:latin typeface="Heebo" pitchFamily="2" charset="-79"/>
                <a:cs typeface="Heebo" pitchFamily="2" charset="-79"/>
              </a:rPr>
              <a:t>. </a:t>
            </a:r>
            <a:endParaRPr lang="en-US" altLang="en-US" sz="1600" dirty="0">
              <a:latin typeface="Heebo" pitchFamily="2" charset="-79"/>
              <a:cs typeface="Heebo" pitchFamily="2" charset="-79"/>
            </a:endParaRPr>
          </a:p>
        </p:txBody>
      </p:sp>
      <p:pic>
        <p:nvPicPr>
          <p:cNvPr id="18435" name="תמונה 2">
            <a:extLst>
              <a:ext uri="{FF2B5EF4-FFF2-40B4-BE49-F238E27FC236}">
                <a16:creationId xmlns:a16="http://schemas.microsoft.com/office/drawing/2014/main" id="{742EE24A-A8C1-1F44-ABEA-EC38A484C0A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9725" y="61722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a:extLst>
              <a:ext uri="{FF2B5EF4-FFF2-40B4-BE49-F238E27FC236}">
                <a16:creationId xmlns:a16="http://schemas.microsoft.com/office/drawing/2014/main" id="{92CFDF32-1E6D-EE40-A421-A24B9FF784FA}"/>
              </a:ext>
            </a:extLst>
          </p:cNvPr>
          <p:cNvSpPr/>
          <p:nvPr/>
        </p:nvSpPr>
        <p:spPr>
          <a:xfrm>
            <a:off x="3876675" y="776288"/>
            <a:ext cx="4943475" cy="136525"/>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3" name="תמונה 2">
            <a:extLst>
              <a:ext uri="{FF2B5EF4-FFF2-40B4-BE49-F238E27FC236}">
                <a16:creationId xmlns:a16="http://schemas.microsoft.com/office/drawing/2014/main" id="{A6EDD06D-A42F-EA2F-F22D-4A702FF342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6" y="6001072"/>
            <a:ext cx="2100119" cy="740296"/>
          </a:xfrm>
          <a:prstGeom prst="rect">
            <a:avLst/>
          </a:prstGeom>
          <a:solidFill>
            <a:schemeClr val="bg1"/>
          </a:solidFill>
        </p:spPr>
      </p:pic>
    </p:spTree>
    <p:extLst>
      <p:ext uri="{BB962C8B-B14F-4D97-AF65-F5344CB8AC3E}">
        <p14:creationId xmlns:p14="http://schemas.microsoft.com/office/powerpoint/2010/main" val="187327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1" name="Group 17">
            <a:extLst>
              <a:ext uri="{FF2B5EF4-FFF2-40B4-BE49-F238E27FC236}">
                <a16:creationId xmlns:a16="http://schemas.microsoft.com/office/drawing/2014/main" id="{E2F4DCA6-3205-F04D-A0EC-460329D84A78}"/>
              </a:ext>
            </a:extLst>
          </p:cNvPr>
          <p:cNvGrpSpPr>
            <a:grpSpLocks/>
          </p:cNvGrpSpPr>
          <p:nvPr/>
        </p:nvGrpSpPr>
        <p:grpSpPr bwMode="auto">
          <a:xfrm>
            <a:off x="3875088" y="3103563"/>
            <a:ext cx="3254375" cy="3282950"/>
            <a:chOff x="7413296" y="1751430"/>
            <a:chExt cx="970259" cy="978505"/>
          </a:xfrm>
        </p:grpSpPr>
        <p:sp>
          <p:nvSpPr>
            <p:cNvPr id="7" name="Oval 6">
              <a:extLst>
                <a:ext uri="{FF2B5EF4-FFF2-40B4-BE49-F238E27FC236}">
                  <a16:creationId xmlns:a16="http://schemas.microsoft.com/office/drawing/2014/main" id="{FEA4D898-C39A-314B-8C38-1BBF78D7784E}"/>
                </a:ext>
              </a:extLst>
            </p:cNvPr>
            <p:cNvSpPr/>
            <p:nvPr/>
          </p:nvSpPr>
          <p:spPr>
            <a:xfrm>
              <a:off x="7426075" y="1751430"/>
              <a:ext cx="946121" cy="945856"/>
            </a:xfrm>
            <a:prstGeom prst="ellipse">
              <a:avLst/>
            </a:prstGeom>
            <a:solidFill>
              <a:srgbClr val="2A8C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pic>
          <p:nvPicPr>
            <p:cNvPr id="20495" name="Picture 2">
              <a:extLst>
                <a:ext uri="{FF2B5EF4-FFF2-40B4-BE49-F238E27FC236}">
                  <a16:creationId xmlns:a16="http://schemas.microsoft.com/office/drawing/2014/main" id="{268B9673-2499-134B-BD84-CE1AFF79546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13296" y="1759676"/>
              <a:ext cx="970259" cy="970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60" name="Group 48">
            <a:extLst>
              <a:ext uri="{FF2B5EF4-FFF2-40B4-BE49-F238E27FC236}">
                <a16:creationId xmlns:a16="http://schemas.microsoft.com/office/drawing/2014/main" id="{D1CB3D68-B98A-4F46-B76A-D9099D2CA457}"/>
              </a:ext>
            </a:extLst>
          </p:cNvPr>
          <p:cNvGrpSpPr>
            <a:grpSpLocks/>
          </p:cNvGrpSpPr>
          <p:nvPr/>
        </p:nvGrpSpPr>
        <p:grpSpPr bwMode="auto">
          <a:xfrm>
            <a:off x="3875088" y="3125788"/>
            <a:ext cx="3314700" cy="3262312"/>
            <a:chOff x="7173599" y="3354882"/>
            <a:chExt cx="1005412" cy="988724"/>
          </a:xfrm>
        </p:grpSpPr>
        <p:sp>
          <p:nvSpPr>
            <p:cNvPr id="46" name="Oval 45">
              <a:extLst>
                <a:ext uri="{FF2B5EF4-FFF2-40B4-BE49-F238E27FC236}">
                  <a16:creationId xmlns:a16="http://schemas.microsoft.com/office/drawing/2014/main" id="{6FE145F8-F545-5949-99C0-29ED659DD5FF}"/>
                </a:ext>
              </a:extLst>
            </p:cNvPr>
            <p:cNvSpPr/>
            <p:nvPr/>
          </p:nvSpPr>
          <p:spPr>
            <a:xfrm>
              <a:off x="7189971" y="3354882"/>
              <a:ext cx="989040" cy="98872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pic>
          <p:nvPicPr>
            <p:cNvPr id="20493" name="Picture 44">
              <a:extLst>
                <a:ext uri="{FF2B5EF4-FFF2-40B4-BE49-F238E27FC236}">
                  <a16:creationId xmlns:a16="http://schemas.microsoft.com/office/drawing/2014/main" id="{7D427BD4-E34C-704A-8CBE-6E3CB75AD6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73599" y="3355211"/>
              <a:ext cx="988394" cy="98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483" name="Picture 4">
            <a:extLst>
              <a:ext uri="{FF2B5EF4-FFF2-40B4-BE49-F238E27FC236}">
                <a16:creationId xmlns:a16="http://schemas.microsoft.com/office/drawing/2014/main" id="{D27FBFC4-6123-0B42-AAAA-892B0729CB9D}"/>
              </a:ext>
            </a:extLst>
          </p:cNvPr>
          <p:cNvPicPr>
            <a:picLocks noChangeAspect="1" noChangeArrowheads="1"/>
          </p:cNvPicPr>
          <p:nvPr/>
        </p:nvPicPr>
        <p:blipFill>
          <a:blip r:embed="rId5" cstate="screen">
            <a:biLevel thresh="50000"/>
            <a:extLst>
              <a:ext uri="{28A0092B-C50C-407E-A947-70E740481C1C}">
                <a14:useLocalDpi xmlns:a14="http://schemas.microsoft.com/office/drawing/2010/main"/>
              </a:ext>
            </a:extLst>
          </a:blip>
          <a:srcRect/>
          <a:stretch>
            <a:fillRect/>
          </a:stretch>
        </p:blipFill>
        <p:spPr bwMode="auto">
          <a:xfrm>
            <a:off x="4130675" y="981075"/>
            <a:ext cx="2405063"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8E9E5B10-A206-0C49-83CC-A26BD934E3A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159250" y="2255838"/>
            <a:ext cx="649288"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8">
            <a:extLst>
              <a:ext uri="{FF2B5EF4-FFF2-40B4-BE49-F238E27FC236}">
                <a16:creationId xmlns:a16="http://schemas.microsoft.com/office/drawing/2014/main" id="{F3E04FA4-DBFE-1E41-8252-89DF1C4A1D2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034088" y="2273300"/>
            <a:ext cx="77946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5717D21-C1BB-7845-AF96-BE4DC1F7582B}"/>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300788" y="1150938"/>
            <a:ext cx="665162"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8" name="Picture 18">
            <a:extLst>
              <a:ext uri="{FF2B5EF4-FFF2-40B4-BE49-F238E27FC236}">
                <a16:creationId xmlns:a16="http://schemas.microsoft.com/office/drawing/2014/main" id="{AD1F0AE0-9362-2349-AD08-7388D313540B}"/>
              </a:ext>
            </a:extLst>
          </p:cNvPr>
          <p:cNvPicPr>
            <a:picLocks noChangeAspect="1" noChangeArrowheads="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bwMode="auto">
          <a:xfrm>
            <a:off x="1556320" y="3854450"/>
            <a:ext cx="2091185"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9" name="Picture 49">
            <a:extLst>
              <a:ext uri="{FF2B5EF4-FFF2-40B4-BE49-F238E27FC236}">
                <a16:creationId xmlns:a16="http://schemas.microsoft.com/office/drawing/2014/main" id="{8E621BD7-9E25-3A45-8289-9E52D41A6638}"/>
              </a:ext>
            </a:extLst>
          </p:cNvPr>
          <p:cNvPicPr>
            <a:picLocks noChangeAspect="1" noChangeArrowheads="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bwMode="auto">
          <a:xfrm>
            <a:off x="1783682" y="3141663"/>
            <a:ext cx="163328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18">
            <a:extLst>
              <a:ext uri="{FF2B5EF4-FFF2-40B4-BE49-F238E27FC236}">
                <a16:creationId xmlns:a16="http://schemas.microsoft.com/office/drawing/2014/main" id="{92D5EA9E-6833-D24C-BDF9-3B7F11347589}"/>
              </a:ext>
            </a:extLst>
          </p:cNvPr>
          <p:cNvSpPr/>
          <p:nvPr/>
        </p:nvSpPr>
        <p:spPr>
          <a:xfrm>
            <a:off x="3829050" y="860425"/>
            <a:ext cx="4943475" cy="136525"/>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20490" name="תמונה 2">
            <a:extLst>
              <a:ext uri="{FF2B5EF4-FFF2-40B4-BE49-F238E27FC236}">
                <a16:creationId xmlns:a16="http://schemas.microsoft.com/office/drawing/2014/main" id="{8AF1BC19-2F23-7B4C-B423-35835860FEDA}"/>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959725" y="61722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כותרת 1">
            <a:extLst>
              <a:ext uri="{FF2B5EF4-FFF2-40B4-BE49-F238E27FC236}">
                <a16:creationId xmlns:a16="http://schemas.microsoft.com/office/drawing/2014/main" id="{1254CA61-2F12-3E45-9BD3-04B8C6C13700}"/>
              </a:ext>
            </a:extLst>
          </p:cNvPr>
          <p:cNvSpPr txBox="1">
            <a:spLocks/>
          </p:cNvSpPr>
          <p:nvPr/>
        </p:nvSpPr>
        <p:spPr bwMode="auto">
          <a:xfrm>
            <a:off x="4211638" y="415925"/>
            <a:ext cx="46450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algn="r">
              <a:defRPr/>
            </a:pPr>
            <a:r>
              <a:rPr lang="he-IL" altLang="en-US" sz="3300" spc="-100" dirty="0">
                <a:solidFill>
                  <a:schemeClr val="tx1">
                    <a:lumMod val="85000"/>
                    <a:lumOff val="15000"/>
                  </a:schemeClr>
                </a:solidFill>
                <a:latin typeface="Heebo Medium" pitchFamily="2" charset="-79"/>
                <a:cs typeface="Heebo Medium" pitchFamily="2" charset="-79"/>
              </a:rPr>
              <a:t>כל </a:t>
            </a:r>
            <a:r>
              <a:rPr lang="he-IL" altLang="en-US" sz="3300" spc="-100" dirty="0" err="1">
                <a:solidFill>
                  <a:schemeClr val="tx1">
                    <a:lumMod val="85000"/>
                    <a:lumOff val="15000"/>
                  </a:schemeClr>
                </a:solidFill>
                <a:latin typeface="Heebo Medium" pitchFamily="2" charset="-79"/>
                <a:cs typeface="Heebo Medium" pitchFamily="2" charset="-79"/>
              </a:rPr>
              <a:t>מיחזור</a:t>
            </a:r>
            <a:r>
              <a:rPr lang="he-IL" altLang="en-US" sz="3300" spc="-100" dirty="0">
                <a:solidFill>
                  <a:schemeClr val="tx1">
                    <a:lumMod val="85000"/>
                    <a:lumOff val="15000"/>
                  </a:schemeClr>
                </a:solidFill>
                <a:latin typeface="Heebo Medium" pitchFamily="2" charset="-79"/>
                <a:cs typeface="Heebo Medium" pitchFamily="2" charset="-79"/>
              </a:rPr>
              <a:t> מתחיל בסיפור</a:t>
            </a:r>
          </a:p>
        </p:txBody>
      </p:sp>
      <p:pic>
        <p:nvPicPr>
          <p:cNvPr id="3" name="תמונה 2">
            <a:extLst>
              <a:ext uri="{FF2B5EF4-FFF2-40B4-BE49-F238E27FC236}">
                <a16:creationId xmlns:a16="http://schemas.microsoft.com/office/drawing/2014/main" id="{8CFFC4D4-BB57-E8D0-1FCA-1B159F0D217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23568"/>
                                        </p:tgtEl>
                                        <p:attrNameLst>
                                          <p:attrName>style.visibility</p:attrName>
                                        </p:attrNameLst>
                                      </p:cBhvr>
                                      <p:to>
                                        <p:strVal val="visible"/>
                                      </p:to>
                                    </p:set>
                                    <p:anim calcmode="lin" valueType="num">
                                      <p:cBhvr additive="base">
                                        <p:cTn id="15" dur="500" fill="hold"/>
                                        <p:tgtEl>
                                          <p:spTgt spid="23568"/>
                                        </p:tgtEl>
                                        <p:attrNameLst>
                                          <p:attrName>ppt_x</p:attrName>
                                        </p:attrNameLst>
                                      </p:cBhvr>
                                      <p:tavLst>
                                        <p:tav tm="0">
                                          <p:val>
                                            <p:strVal val="#ppt_x"/>
                                          </p:val>
                                        </p:tav>
                                        <p:tav tm="100000">
                                          <p:val>
                                            <p:strVal val="#ppt_x"/>
                                          </p:val>
                                        </p:tav>
                                      </p:tavLst>
                                    </p:anim>
                                    <p:anim calcmode="lin" valueType="num">
                                      <p:cBhvr additive="base">
                                        <p:cTn id="16" dur="500" fill="hold"/>
                                        <p:tgtEl>
                                          <p:spTgt spid="2356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569"/>
                                        </p:tgtEl>
                                        <p:attrNameLst>
                                          <p:attrName>style.visibility</p:attrName>
                                        </p:attrNameLst>
                                      </p:cBhvr>
                                      <p:to>
                                        <p:strVal val="visible"/>
                                      </p:to>
                                    </p:set>
                                    <p:anim calcmode="lin" valueType="num">
                                      <p:cBhvr additive="base">
                                        <p:cTn id="19" dur="500" fill="hold"/>
                                        <p:tgtEl>
                                          <p:spTgt spid="23569"/>
                                        </p:tgtEl>
                                        <p:attrNameLst>
                                          <p:attrName>ppt_x</p:attrName>
                                        </p:attrNameLst>
                                      </p:cBhvr>
                                      <p:tavLst>
                                        <p:tav tm="0">
                                          <p:val>
                                            <p:strVal val="#ppt_x"/>
                                          </p:val>
                                        </p:tav>
                                        <p:tav tm="100000">
                                          <p:val>
                                            <p:strVal val="#ppt_x"/>
                                          </p:val>
                                        </p:tav>
                                      </p:tavLst>
                                    </p:anim>
                                    <p:anim calcmode="lin" valueType="num">
                                      <p:cBhvr additive="base">
                                        <p:cTn id="20" dur="500" fill="hold"/>
                                        <p:tgtEl>
                                          <p:spTgt spid="2356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path" presetSubtype="0" accel="50000" decel="50000" fill="hold" nodeType="clickEffect">
                                  <p:stCondLst>
                                    <p:cond delay="0"/>
                                  </p:stCondLst>
                                  <p:childTnLst>
                                    <p:animMotion origin="layout" path="M 5E-6 -3.33333E-6 L -0.00034 -0.25416 " pathEditMode="relative" rAng="0" ptsTypes="AA">
                                      <p:cBhvr>
                                        <p:cTn id="24" dur="2000" fill="hold"/>
                                        <p:tgtEl>
                                          <p:spTgt spid="23569"/>
                                        </p:tgtEl>
                                        <p:attrNameLst>
                                          <p:attrName>ppt_x</p:attrName>
                                          <p:attrName>ppt_y</p:attrName>
                                        </p:attrNameLst>
                                      </p:cBhvr>
                                      <p:rCtr x="-17" y="-12708"/>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49" presetClass="path" presetSubtype="0" accel="50000" decel="50000" fill="hold" nodeType="clickEffect">
                                  <p:stCondLst>
                                    <p:cond delay="0"/>
                                  </p:stCondLst>
                                  <p:childTnLst>
                                    <p:animMotion origin="layout" path="M 2.22222E-6 -2.59259E-6 L -0.21754 0.28102 " pathEditMode="relative" rAng="0" ptsTypes="AA">
                                      <p:cBhvr>
                                        <p:cTn id="28" dur="2000" fill="hold"/>
                                        <p:tgtEl>
                                          <p:spTgt spid="15"/>
                                        </p:tgtEl>
                                        <p:attrNameLst>
                                          <p:attrName>ppt_x</p:attrName>
                                          <p:attrName>ppt_y</p:attrName>
                                        </p:attrNameLst>
                                      </p:cBhvr>
                                      <p:rCtr x="-10885" y="14051"/>
                                    </p:animMotion>
                                  </p:childTnLst>
                                  <p:subTnLst>
                                    <p:set>
                                      <p:cBhvr override="childStyle">
                                        <p:cTn dur="1" fill="hold" display="0" masterRel="sameClick" afterEffect="1">
                                          <p:stCondLst>
                                            <p:cond evt="end" delay="0">
                                              <p:tn val="27"/>
                                            </p:cond>
                                          </p:stCondLst>
                                        </p:cTn>
                                        <p:tgtEl>
                                          <p:spTgt spid="15"/>
                                        </p:tgtEl>
                                        <p:attrNameLst>
                                          <p:attrName>style.visibility</p:attrName>
                                        </p:attrNameLst>
                                      </p:cBhvr>
                                      <p:to>
                                        <p:strVal val="hidden"/>
                                      </p:to>
                                    </p:set>
                                  </p:sub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path" presetSubtype="0" accel="50000" decel="50000" fill="hold" nodeType="clickEffect">
                                  <p:stCondLst>
                                    <p:cond delay="0"/>
                                  </p:stCondLst>
                                  <p:childTnLst>
                                    <p:animMotion origin="layout" path="M 5E-6 -3.33333E-6 L 5E-6 0.00023 " pathEditMode="relative" rAng="0" ptsTypes="AA">
                                      <p:cBhvr>
                                        <p:cTn id="32" dur="2000" fill="hold"/>
                                        <p:tgtEl>
                                          <p:spTgt spid="23569"/>
                                        </p:tgtEl>
                                        <p:attrNameLst>
                                          <p:attrName>ppt_x</p:attrName>
                                          <p:attrName>ppt_y</p:attrName>
                                        </p:attrNameLst>
                                      </p:cBhvr>
                                      <p:rCtr x="0" y="0"/>
                                    </p:animMotion>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xit" presetSubtype="1" fill="hold" nodeType="clickEffect">
                                  <p:stCondLst>
                                    <p:cond delay="0"/>
                                  </p:stCondLst>
                                  <p:childTnLst>
                                    <p:anim calcmode="lin" valueType="num">
                                      <p:cBhvr additive="base">
                                        <p:cTn id="36" dur="500"/>
                                        <p:tgtEl>
                                          <p:spTgt spid="23568"/>
                                        </p:tgtEl>
                                        <p:attrNameLst>
                                          <p:attrName>ppt_x</p:attrName>
                                        </p:attrNameLst>
                                      </p:cBhvr>
                                      <p:tavLst>
                                        <p:tav tm="0">
                                          <p:val>
                                            <p:strVal val="ppt_x"/>
                                          </p:val>
                                        </p:tav>
                                        <p:tav tm="100000">
                                          <p:val>
                                            <p:strVal val="ppt_x"/>
                                          </p:val>
                                        </p:tav>
                                      </p:tavLst>
                                    </p:anim>
                                    <p:anim calcmode="lin" valueType="num">
                                      <p:cBhvr additive="base">
                                        <p:cTn id="37" dur="500"/>
                                        <p:tgtEl>
                                          <p:spTgt spid="23568"/>
                                        </p:tgtEl>
                                        <p:attrNameLst>
                                          <p:attrName>ppt_y</p:attrName>
                                        </p:attrNameLst>
                                      </p:cBhvr>
                                      <p:tavLst>
                                        <p:tav tm="0">
                                          <p:val>
                                            <p:strVal val="ppt_y"/>
                                          </p:val>
                                        </p:tav>
                                        <p:tav tm="100000">
                                          <p:val>
                                            <p:strVal val="0-ppt_h/2"/>
                                          </p:val>
                                        </p:tav>
                                      </p:tavLst>
                                    </p:anim>
                                    <p:set>
                                      <p:cBhvr>
                                        <p:cTn id="38" dur="1" fill="hold">
                                          <p:stCondLst>
                                            <p:cond delay="499"/>
                                          </p:stCondLst>
                                        </p:cTn>
                                        <p:tgtEl>
                                          <p:spTgt spid="23568"/>
                                        </p:tgtEl>
                                        <p:attrNameLst>
                                          <p:attrName>style.visibility</p:attrName>
                                        </p:attrNameLst>
                                      </p:cBhvr>
                                      <p:to>
                                        <p:strVal val="hidden"/>
                                      </p:to>
                                    </p:set>
                                  </p:childTnLst>
                                </p:cTn>
                              </p:par>
                              <p:par>
                                <p:cTn id="39" presetID="2" presetClass="exit" presetSubtype="1" fill="hold" nodeType="withEffect">
                                  <p:stCondLst>
                                    <p:cond delay="0"/>
                                  </p:stCondLst>
                                  <p:childTnLst>
                                    <p:anim calcmode="lin" valueType="num">
                                      <p:cBhvr additive="base">
                                        <p:cTn id="40" dur="500"/>
                                        <p:tgtEl>
                                          <p:spTgt spid="23569"/>
                                        </p:tgtEl>
                                        <p:attrNameLst>
                                          <p:attrName>ppt_x</p:attrName>
                                        </p:attrNameLst>
                                      </p:cBhvr>
                                      <p:tavLst>
                                        <p:tav tm="0">
                                          <p:val>
                                            <p:strVal val="ppt_x"/>
                                          </p:val>
                                        </p:tav>
                                        <p:tav tm="100000">
                                          <p:val>
                                            <p:strVal val="ppt_x"/>
                                          </p:val>
                                        </p:tav>
                                      </p:tavLst>
                                    </p:anim>
                                    <p:anim calcmode="lin" valueType="num">
                                      <p:cBhvr additive="base">
                                        <p:cTn id="41" dur="500"/>
                                        <p:tgtEl>
                                          <p:spTgt spid="23569"/>
                                        </p:tgtEl>
                                        <p:attrNameLst>
                                          <p:attrName>ppt_y</p:attrName>
                                        </p:attrNameLst>
                                      </p:cBhvr>
                                      <p:tavLst>
                                        <p:tav tm="0">
                                          <p:val>
                                            <p:strVal val="ppt_y"/>
                                          </p:val>
                                        </p:tav>
                                        <p:tav tm="100000">
                                          <p:val>
                                            <p:strVal val="0-ppt_h/2"/>
                                          </p:val>
                                        </p:tav>
                                      </p:tavLst>
                                    </p:anim>
                                    <p:set>
                                      <p:cBhvr>
                                        <p:cTn id="42" dur="1" fill="hold">
                                          <p:stCondLst>
                                            <p:cond delay="499"/>
                                          </p:stCondLst>
                                        </p:cTn>
                                        <p:tgtEl>
                                          <p:spTgt spid="2356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235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כותרת 1">
            <a:extLst>
              <a:ext uri="{FF2B5EF4-FFF2-40B4-BE49-F238E27FC236}">
                <a16:creationId xmlns:a16="http://schemas.microsoft.com/office/drawing/2014/main" id="{BBAB4DD4-458D-B540-8817-60C7EC935E0E}"/>
              </a:ext>
            </a:extLst>
          </p:cNvPr>
          <p:cNvSpPr txBox="1">
            <a:spLocks/>
          </p:cNvSpPr>
          <p:nvPr/>
        </p:nvSpPr>
        <p:spPr bwMode="auto">
          <a:xfrm>
            <a:off x="5284907" y="442914"/>
            <a:ext cx="34893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defRPr/>
            </a:pPr>
            <a:r>
              <a:rPr lang="he-IL" altLang="en-US" sz="3300" spc="-100" dirty="0">
                <a:solidFill>
                  <a:schemeClr val="tx1">
                    <a:lumMod val="85000"/>
                    <a:lumOff val="15000"/>
                  </a:schemeClr>
                </a:solidFill>
                <a:latin typeface="Heebo Medium" pitchFamily="2" charset="-79"/>
                <a:ea typeface="+mj-ea"/>
                <a:cs typeface="Heebo Medium" pitchFamily="2" charset="-79"/>
              </a:rPr>
              <a:t>מוצרים אלקטרוניים</a:t>
            </a:r>
          </a:p>
        </p:txBody>
      </p:sp>
      <p:pic>
        <p:nvPicPr>
          <p:cNvPr id="16387" name="Picture 5">
            <a:extLst>
              <a:ext uri="{FF2B5EF4-FFF2-40B4-BE49-F238E27FC236}">
                <a16:creationId xmlns:a16="http://schemas.microsoft.com/office/drawing/2014/main" id="{AD439F7E-25AF-2649-A81A-A957952D0A6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21613" y="4784725"/>
            <a:ext cx="9525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10">
            <a:extLst>
              <a:ext uri="{FF2B5EF4-FFF2-40B4-BE49-F238E27FC236}">
                <a16:creationId xmlns:a16="http://schemas.microsoft.com/office/drawing/2014/main" id="{1498897A-C2E5-1846-B3CF-FAAD3C902BAA}"/>
              </a:ext>
            </a:extLst>
          </p:cNvPr>
          <p:cNvSpPr>
            <a:spLocks noChangeArrowheads="1"/>
          </p:cNvSpPr>
          <p:nvPr/>
        </p:nvSpPr>
        <p:spPr bwMode="auto">
          <a:xfrm>
            <a:off x="7737191" y="2433638"/>
            <a:ext cx="981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תקשורת</a:t>
            </a:r>
            <a:endParaRPr lang="en-US" altLang="en-US" sz="1800" dirty="0">
              <a:latin typeface="Heebo" pitchFamily="2" charset="-79"/>
              <a:cs typeface="Heebo" pitchFamily="2" charset="-79"/>
            </a:endParaRPr>
          </a:p>
        </p:txBody>
      </p:sp>
      <p:sp>
        <p:nvSpPr>
          <p:cNvPr id="16389" name="Rectangle 14">
            <a:extLst>
              <a:ext uri="{FF2B5EF4-FFF2-40B4-BE49-F238E27FC236}">
                <a16:creationId xmlns:a16="http://schemas.microsoft.com/office/drawing/2014/main" id="{DED2F536-D6E3-D24E-8230-3748935D3B50}"/>
              </a:ext>
            </a:extLst>
          </p:cNvPr>
          <p:cNvSpPr>
            <a:spLocks noChangeArrowheads="1"/>
          </p:cNvSpPr>
          <p:nvPr/>
        </p:nvSpPr>
        <p:spPr bwMode="auto">
          <a:xfrm>
            <a:off x="3525838" y="3092450"/>
            <a:ext cx="1192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טמפרטורה</a:t>
            </a:r>
            <a:endParaRPr lang="en-US" altLang="en-US" sz="1800" dirty="0">
              <a:latin typeface="Heebo" pitchFamily="2" charset="-79"/>
              <a:cs typeface="Heebo" pitchFamily="2" charset="-79"/>
            </a:endParaRPr>
          </a:p>
        </p:txBody>
      </p:sp>
      <p:sp>
        <p:nvSpPr>
          <p:cNvPr id="16390" name="Rectangle 15">
            <a:extLst>
              <a:ext uri="{FF2B5EF4-FFF2-40B4-BE49-F238E27FC236}">
                <a16:creationId xmlns:a16="http://schemas.microsoft.com/office/drawing/2014/main" id="{39537D73-016F-4F45-9D7D-A8AC7684516A}"/>
              </a:ext>
            </a:extLst>
          </p:cNvPr>
          <p:cNvSpPr>
            <a:spLocks noChangeArrowheads="1"/>
          </p:cNvSpPr>
          <p:nvPr/>
        </p:nvSpPr>
        <p:spPr bwMode="auto">
          <a:xfrm>
            <a:off x="7869180" y="4481513"/>
            <a:ext cx="7938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תאורה</a:t>
            </a:r>
            <a:endParaRPr lang="en-US" altLang="en-US" sz="1800" dirty="0">
              <a:latin typeface="Heebo" pitchFamily="2" charset="-79"/>
              <a:cs typeface="Heebo" pitchFamily="2" charset="-79"/>
            </a:endParaRPr>
          </a:p>
        </p:txBody>
      </p:sp>
      <p:sp>
        <p:nvSpPr>
          <p:cNvPr id="17" name="Oval 16">
            <a:extLst>
              <a:ext uri="{FF2B5EF4-FFF2-40B4-BE49-F238E27FC236}">
                <a16:creationId xmlns:a16="http://schemas.microsoft.com/office/drawing/2014/main" id="{F1148E28-C5D3-6549-B439-892EDA2D1CCA}"/>
              </a:ext>
            </a:extLst>
          </p:cNvPr>
          <p:cNvSpPr/>
          <p:nvPr/>
        </p:nvSpPr>
        <p:spPr>
          <a:xfrm>
            <a:off x="5473700" y="2279650"/>
            <a:ext cx="1655763" cy="1655763"/>
          </a:xfrm>
          <a:prstGeom prst="ellipse">
            <a:avLst/>
          </a:prstGeom>
          <a:solidFill>
            <a:schemeClr val="bg1"/>
          </a:solidFill>
          <a:ln>
            <a:solidFill>
              <a:srgbClr val="18558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pic>
        <p:nvPicPr>
          <p:cNvPr id="22535" name="Picture 8">
            <a:extLst>
              <a:ext uri="{FF2B5EF4-FFF2-40B4-BE49-F238E27FC236}">
                <a16:creationId xmlns:a16="http://schemas.microsoft.com/office/drawing/2014/main" id="{789E121C-0C92-B54B-BF0D-C554559F846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21350" y="2568575"/>
            <a:ext cx="1190625"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8">
            <a:extLst>
              <a:ext uri="{FF2B5EF4-FFF2-40B4-BE49-F238E27FC236}">
                <a16:creationId xmlns:a16="http://schemas.microsoft.com/office/drawing/2014/main" id="{39D5EBBF-1C56-AD4F-A7AD-026C00E549C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65475" y="4287838"/>
            <a:ext cx="20272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3">
            <a:extLst>
              <a:ext uri="{FF2B5EF4-FFF2-40B4-BE49-F238E27FC236}">
                <a16:creationId xmlns:a16="http://schemas.microsoft.com/office/drawing/2014/main" id="{FC3F16B9-6D24-5D4F-8B19-6445EE1B93CC}"/>
              </a:ext>
            </a:extLst>
          </p:cNvPr>
          <p:cNvSpPr>
            <a:spLocks noChangeArrowheads="1"/>
          </p:cNvSpPr>
          <p:nvPr/>
        </p:nvSpPr>
        <p:spPr bwMode="auto">
          <a:xfrm>
            <a:off x="3714750" y="5799138"/>
            <a:ext cx="747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תנועה</a:t>
            </a:r>
            <a:endParaRPr lang="en-US" altLang="en-US" sz="1800" dirty="0">
              <a:latin typeface="Heebo" pitchFamily="2" charset="-79"/>
              <a:cs typeface="Heebo" pitchFamily="2" charset="-79"/>
            </a:endParaRPr>
          </a:p>
        </p:txBody>
      </p:sp>
      <p:sp>
        <p:nvSpPr>
          <p:cNvPr id="20" name="Freeform 19">
            <a:extLst>
              <a:ext uri="{FF2B5EF4-FFF2-40B4-BE49-F238E27FC236}">
                <a16:creationId xmlns:a16="http://schemas.microsoft.com/office/drawing/2014/main" id="{BB10C993-F317-E244-82B8-311229F93B80}"/>
              </a:ext>
            </a:extLst>
          </p:cNvPr>
          <p:cNvSpPr/>
          <p:nvPr/>
        </p:nvSpPr>
        <p:spPr>
          <a:xfrm>
            <a:off x="2455863" y="1282700"/>
            <a:ext cx="676275" cy="4732338"/>
          </a:xfrm>
          <a:custGeom>
            <a:avLst/>
            <a:gdLst>
              <a:gd name="connsiteX0" fmla="*/ 587829 w 674914"/>
              <a:gd name="connsiteY0" fmla="*/ 0 h 4659085"/>
              <a:gd name="connsiteX1" fmla="*/ 0 w 674914"/>
              <a:gd name="connsiteY1" fmla="*/ 0 h 4659085"/>
              <a:gd name="connsiteX2" fmla="*/ 0 w 674914"/>
              <a:gd name="connsiteY2" fmla="*/ 4659085 h 4659085"/>
              <a:gd name="connsiteX3" fmla="*/ 674914 w 674914"/>
              <a:gd name="connsiteY3" fmla="*/ 4659085 h 4659085"/>
            </a:gdLst>
            <a:ahLst/>
            <a:cxnLst>
              <a:cxn ang="0">
                <a:pos x="connsiteX0" y="connsiteY0"/>
              </a:cxn>
              <a:cxn ang="0">
                <a:pos x="connsiteX1" y="connsiteY1"/>
              </a:cxn>
              <a:cxn ang="0">
                <a:pos x="connsiteX2" y="connsiteY2"/>
              </a:cxn>
              <a:cxn ang="0">
                <a:pos x="connsiteX3" y="connsiteY3"/>
              </a:cxn>
            </a:cxnLst>
            <a:rect l="l" t="t" r="r" b="b"/>
            <a:pathLst>
              <a:path w="674914" h="4659085">
                <a:moveTo>
                  <a:pt x="587829" y="0"/>
                </a:moveTo>
                <a:lnTo>
                  <a:pt x="0" y="0"/>
                </a:lnTo>
                <a:lnTo>
                  <a:pt x="0" y="4659085"/>
                </a:lnTo>
                <a:lnTo>
                  <a:pt x="674914" y="4659085"/>
                </a:lnTo>
              </a:path>
            </a:pathLst>
          </a:custGeom>
          <a:noFill/>
          <a:ln w="38100">
            <a:solidFill>
              <a:srgbClr val="FAB3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cxnSp>
        <p:nvCxnSpPr>
          <p:cNvPr id="27" name="Elbow Connector 26">
            <a:extLst>
              <a:ext uri="{FF2B5EF4-FFF2-40B4-BE49-F238E27FC236}">
                <a16:creationId xmlns:a16="http://schemas.microsoft.com/office/drawing/2014/main" id="{DD8E633C-FBBF-0146-A4DF-378F33ABBDBA}"/>
              </a:ext>
            </a:extLst>
          </p:cNvPr>
          <p:cNvCxnSpPr>
            <a:cxnSpLocks/>
            <a:stCxn id="17" idx="6"/>
            <a:endCxn id="16388" idx="2"/>
          </p:cNvCxnSpPr>
          <p:nvPr/>
        </p:nvCxnSpPr>
        <p:spPr>
          <a:xfrm flipV="1">
            <a:off x="7129463" y="2802970"/>
            <a:ext cx="1098408" cy="304562"/>
          </a:xfrm>
          <a:prstGeom prst="bentConnector2">
            <a:avLst/>
          </a:prstGeom>
          <a:ln w="12700">
            <a:solidFill>
              <a:srgbClr val="185581"/>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6399" name="Picture 46">
            <a:extLst>
              <a:ext uri="{FF2B5EF4-FFF2-40B4-BE49-F238E27FC236}">
                <a16:creationId xmlns:a16="http://schemas.microsoft.com/office/drawing/2014/main" id="{B5F563D6-587A-E84C-861D-1EDFEA75F64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16238" y="1254125"/>
            <a:ext cx="238760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1" name="Elbow Connector 4100">
            <a:extLst>
              <a:ext uri="{FF2B5EF4-FFF2-40B4-BE49-F238E27FC236}">
                <a16:creationId xmlns:a16="http://schemas.microsoft.com/office/drawing/2014/main" id="{A54F9CAC-BD27-634C-B8D0-DA1F37B84DD6}"/>
              </a:ext>
            </a:extLst>
          </p:cNvPr>
          <p:cNvCxnSpPr>
            <a:cxnSpLocks/>
            <a:stCxn id="17" idx="4"/>
          </p:cNvCxnSpPr>
          <p:nvPr/>
        </p:nvCxnSpPr>
        <p:spPr>
          <a:xfrm rot="5400000">
            <a:off x="4357688" y="4040188"/>
            <a:ext cx="2049462" cy="1839912"/>
          </a:xfrm>
          <a:prstGeom prst="bentConnector2">
            <a:avLst/>
          </a:prstGeom>
          <a:ln w="12700">
            <a:solidFill>
              <a:srgbClr val="18558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04" name="Elbow Connector 4103">
            <a:extLst>
              <a:ext uri="{FF2B5EF4-FFF2-40B4-BE49-F238E27FC236}">
                <a16:creationId xmlns:a16="http://schemas.microsoft.com/office/drawing/2014/main" id="{07BA9EA3-A4BD-DE44-9F77-12CB8B672761}"/>
              </a:ext>
            </a:extLst>
          </p:cNvPr>
          <p:cNvCxnSpPr>
            <a:cxnSpLocks/>
            <a:stCxn id="17" idx="5"/>
            <a:endCxn id="16390" idx="0"/>
          </p:cNvCxnSpPr>
          <p:nvPr/>
        </p:nvCxnSpPr>
        <p:spPr>
          <a:xfrm rot="16200000" flipH="1">
            <a:off x="7182243" y="3397671"/>
            <a:ext cx="788581" cy="1379102"/>
          </a:xfrm>
          <a:prstGeom prst="bentConnector3">
            <a:avLst/>
          </a:prstGeom>
          <a:ln>
            <a:solidFill>
              <a:srgbClr val="18558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07" name="Elbow Connector 4106">
            <a:extLst>
              <a:ext uri="{FF2B5EF4-FFF2-40B4-BE49-F238E27FC236}">
                <a16:creationId xmlns:a16="http://schemas.microsoft.com/office/drawing/2014/main" id="{075AA11C-B93C-B842-82BD-60F78E483AE3}"/>
              </a:ext>
            </a:extLst>
          </p:cNvPr>
          <p:cNvCxnSpPr>
            <a:cxnSpLocks/>
            <a:endCxn id="16389" idx="2"/>
          </p:cNvCxnSpPr>
          <p:nvPr/>
        </p:nvCxnSpPr>
        <p:spPr>
          <a:xfrm rot="10800000" flipV="1">
            <a:off x="4121150" y="3365500"/>
            <a:ext cx="1352550" cy="96838"/>
          </a:xfrm>
          <a:prstGeom prst="bentConnector4">
            <a:avLst>
              <a:gd name="adj1" fmla="val 27963"/>
              <a:gd name="adj2" fmla="val 583340"/>
            </a:avLst>
          </a:prstGeom>
          <a:ln w="12700">
            <a:solidFill>
              <a:srgbClr val="18558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866ACFB-33B8-0D43-BF03-31F9D8A88600}"/>
              </a:ext>
            </a:extLst>
          </p:cNvPr>
          <p:cNvSpPr/>
          <p:nvPr/>
        </p:nvSpPr>
        <p:spPr>
          <a:xfrm>
            <a:off x="755650" y="3021013"/>
            <a:ext cx="1114425" cy="6238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dirty="0"/>
          </a:p>
        </p:txBody>
      </p:sp>
      <p:sp>
        <p:nvSpPr>
          <p:cNvPr id="5" name="Rectangle 9">
            <a:extLst>
              <a:ext uri="{FF2B5EF4-FFF2-40B4-BE49-F238E27FC236}">
                <a16:creationId xmlns:a16="http://schemas.microsoft.com/office/drawing/2014/main" id="{2A0C529B-87BC-E64E-BD9C-D2A9E8516E3E}"/>
              </a:ext>
            </a:extLst>
          </p:cNvPr>
          <p:cNvSpPr>
            <a:spLocks noChangeArrowheads="1"/>
          </p:cNvSpPr>
          <p:nvPr/>
        </p:nvSpPr>
        <p:spPr bwMode="auto">
          <a:xfrm>
            <a:off x="806450" y="3100506"/>
            <a:ext cx="1042988"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lnSpc>
                <a:spcPts val="1800"/>
              </a:lnSpc>
              <a:spcBef>
                <a:spcPct val="0"/>
              </a:spcBef>
              <a:buFontTx/>
              <a:buNone/>
            </a:pPr>
            <a:r>
              <a:rPr lang="he-IL" altLang="en-US" sz="2000" b="1" dirty="0">
                <a:solidFill>
                  <a:schemeClr val="bg1"/>
                </a:solidFill>
                <a:latin typeface="Heebo" pitchFamily="2" charset="-79"/>
                <a:cs typeface="Heebo" pitchFamily="2" charset="-79"/>
              </a:rPr>
              <a:t>איכות חיים </a:t>
            </a:r>
            <a:endParaRPr lang="en-US" altLang="en-US" sz="2000" b="1" dirty="0">
              <a:solidFill>
                <a:schemeClr val="bg1"/>
              </a:solidFill>
              <a:latin typeface="Heebo" pitchFamily="2" charset="-79"/>
              <a:cs typeface="Heebo" pitchFamily="2" charset="-79"/>
            </a:endParaRPr>
          </a:p>
        </p:txBody>
      </p:sp>
      <p:sp>
        <p:nvSpPr>
          <p:cNvPr id="3" name="Up Arrow 2">
            <a:extLst>
              <a:ext uri="{FF2B5EF4-FFF2-40B4-BE49-F238E27FC236}">
                <a16:creationId xmlns:a16="http://schemas.microsoft.com/office/drawing/2014/main" id="{1A84BF1C-E9D0-5144-8F3B-A82E8932FF4C}"/>
              </a:ext>
            </a:extLst>
          </p:cNvPr>
          <p:cNvSpPr/>
          <p:nvPr/>
        </p:nvSpPr>
        <p:spPr>
          <a:xfrm>
            <a:off x="1931988" y="1989138"/>
            <a:ext cx="130175" cy="1665287"/>
          </a:xfrm>
          <a:prstGeom prst="upArrow">
            <a:avLst/>
          </a:prstGeom>
          <a:solidFill>
            <a:srgbClr val="7F9E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solidFill>
                <a:srgbClr val="00B050"/>
              </a:solidFill>
            </a:endParaRPr>
          </a:p>
        </p:txBody>
      </p:sp>
      <p:sp>
        <p:nvSpPr>
          <p:cNvPr id="23" name="Up Arrow 22">
            <a:extLst>
              <a:ext uri="{FF2B5EF4-FFF2-40B4-BE49-F238E27FC236}">
                <a16:creationId xmlns:a16="http://schemas.microsoft.com/office/drawing/2014/main" id="{F8C51466-2BE8-7F45-9763-8B486EDCD8BE}"/>
              </a:ext>
            </a:extLst>
          </p:cNvPr>
          <p:cNvSpPr/>
          <p:nvPr/>
        </p:nvSpPr>
        <p:spPr>
          <a:xfrm rot="10800000">
            <a:off x="560388" y="3038475"/>
            <a:ext cx="133350" cy="1614488"/>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solidFill>
                <a:srgbClr val="00B050"/>
              </a:solidFill>
            </a:endParaRPr>
          </a:p>
        </p:txBody>
      </p:sp>
      <p:pic>
        <p:nvPicPr>
          <p:cNvPr id="24" name="Picture 23">
            <a:extLst>
              <a:ext uri="{FF2B5EF4-FFF2-40B4-BE49-F238E27FC236}">
                <a16:creationId xmlns:a16="http://schemas.microsoft.com/office/drawing/2014/main" id="{02B9201B-CC07-CD40-A739-97858905222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21613" y="1268413"/>
            <a:ext cx="906462"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10">
            <a:extLst>
              <a:ext uri="{FF2B5EF4-FFF2-40B4-BE49-F238E27FC236}">
                <a16:creationId xmlns:a16="http://schemas.microsoft.com/office/drawing/2014/main" id="{BD1FF72C-DFA6-0546-B98E-6733CC9C5DF6}"/>
              </a:ext>
            </a:extLst>
          </p:cNvPr>
          <p:cNvSpPr>
            <a:spLocks noChangeArrowheads="1"/>
          </p:cNvSpPr>
          <p:nvPr/>
        </p:nvSpPr>
        <p:spPr bwMode="auto">
          <a:xfrm>
            <a:off x="284163" y="2095500"/>
            <a:ext cx="1585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שימוש במוצרים אלקטרונים</a:t>
            </a:r>
            <a:endParaRPr lang="en-US" altLang="en-US" sz="1800" dirty="0">
              <a:latin typeface="Heebo" pitchFamily="2" charset="-79"/>
              <a:cs typeface="Heebo" pitchFamily="2" charset="-79"/>
            </a:endParaRPr>
          </a:p>
        </p:txBody>
      </p:sp>
      <p:sp>
        <p:nvSpPr>
          <p:cNvPr id="31" name="Rectangle 10">
            <a:extLst>
              <a:ext uri="{FF2B5EF4-FFF2-40B4-BE49-F238E27FC236}">
                <a16:creationId xmlns:a16="http://schemas.microsoft.com/office/drawing/2014/main" id="{168B6D7F-0FD3-6A4C-AD37-C1BF1C102798}"/>
              </a:ext>
            </a:extLst>
          </p:cNvPr>
          <p:cNvSpPr>
            <a:spLocks noChangeArrowheads="1"/>
          </p:cNvSpPr>
          <p:nvPr/>
        </p:nvSpPr>
        <p:spPr bwMode="auto">
          <a:xfrm>
            <a:off x="285750" y="3843338"/>
            <a:ext cx="1585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1800" dirty="0">
                <a:latin typeface="Heebo" pitchFamily="2" charset="-79"/>
                <a:cs typeface="Heebo" pitchFamily="2" charset="-79"/>
              </a:rPr>
              <a:t>פסולת אלקטרונית</a:t>
            </a:r>
            <a:endParaRPr lang="en-US" altLang="en-US" sz="1800" dirty="0">
              <a:latin typeface="Heebo" pitchFamily="2" charset="-79"/>
              <a:cs typeface="Heebo" pitchFamily="2" charset="-79"/>
            </a:endParaRPr>
          </a:p>
        </p:txBody>
      </p:sp>
      <p:sp>
        <p:nvSpPr>
          <p:cNvPr id="28" name="Freeform 27">
            <a:extLst>
              <a:ext uri="{FF2B5EF4-FFF2-40B4-BE49-F238E27FC236}">
                <a16:creationId xmlns:a16="http://schemas.microsoft.com/office/drawing/2014/main" id="{3491B23F-F5B4-8D4A-B691-9B4FCD81B11B}"/>
              </a:ext>
            </a:extLst>
          </p:cNvPr>
          <p:cNvSpPr/>
          <p:nvPr/>
        </p:nvSpPr>
        <p:spPr>
          <a:xfrm>
            <a:off x="4570413" y="793750"/>
            <a:ext cx="4092575" cy="160337"/>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7" name="תמונה 6">
            <a:extLst>
              <a:ext uri="{FF2B5EF4-FFF2-40B4-BE49-F238E27FC236}">
                <a16:creationId xmlns:a16="http://schemas.microsoft.com/office/drawing/2014/main" id="{E9246761-BA84-9020-B534-2E654F4062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3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2770AA8-73BB-9A48-A2AC-D3A6B0B7845E}"/>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b="2790"/>
          <a:stretch/>
        </p:blipFill>
        <p:spPr>
          <a:xfrm>
            <a:off x="3645545" y="3180927"/>
            <a:ext cx="3806775" cy="3632449"/>
          </a:xfrm>
          <a:prstGeom prst="rect">
            <a:avLst/>
          </a:prstGeom>
        </p:spPr>
      </p:pic>
      <p:sp>
        <p:nvSpPr>
          <p:cNvPr id="17410" name="כותרת 1">
            <a:extLst>
              <a:ext uri="{FF2B5EF4-FFF2-40B4-BE49-F238E27FC236}">
                <a16:creationId xmlns:a16="http://schemas.microsoft.com/office/drawing/2014/main" id="{F79BE493-E1C7-2F4F-AC74-ABE663386DF0}"/>
              </a:ext>
            </a:extLst>
          </p:cNvPr>
          <p:cNvSpPr>
            <a:spLocks noGrp="1"/>
          </p:cNvSpPr>
          <p:nvPr>
            <p:ph type="title" idx="4294967295"/>
          </p:nvPr>
        </p:nvSpPr>
        <p:spPr>
          <a:xfrm>
            <a:off x="608014" y="599281"/>
            <a:ext cx="8532813" cy="639763"/>
          </a:xfrm>
        </p:spPr>
        <p:txBody>
          <a:bodyPr/>
          <a:lstStyle/>
          <a:p>
            <a:pPr>
              <a:defRPr/>
            </a:pPr>
            <a:r>
              <a:rPr lang="he-IL" altLang="en-US" sz="3300" spc="-100" dirty="0">
                <a:solidFill>
                  <a:schemeClr val="tx1">
                    <a:lumMod val="85000"/>
                    <a:lumOff val="15000"/>
                  </a:schemeClr>
                </a:solidFill>
                <a:latin typeface="Heebo" pitchFamily="2" charset="-79"/>
                <a:cs typeface="Heebo" pitchFamily="2" charset="-79"/>
              </a:rPr>
              <a:t>בעיית הפסולת האלקטרונית – מסלול הפסולת הרגיל</a:t>
            </a:r>
          </a:p>
        </p:txBody>
      </p:sp>
      <p:sp>
        <p:nvSpPr>
          <p:cNvPr id="23" name="כותרת 1">
            <a:extLst>
              <a:ext uri="{FF2B5EF4-FFF2-40B4-BE49-F238E27FC236}">
                <a16:creationId xmlns:a16="http://schemas.microsoft.com/office/drawing/2014/main" id="{EFB89E3F-3C8B-4D47-B1A1-5B321B2CE23C}"/>
              </a:ext>
            </a:extLst>
          </p:cNvPr>
          <p:cNvSpPr txBox="1">
            <a:spLocks/>
          </p:cNvSpPr>
          <p:nvPr/>
        </p:nvSpPr>
        <p:spPr bwMode="auto">
          <a:xfrm>
            <a:off x="2568417" y="211689"/>
            <a:ext cx="6417626" cy="457200"/>
          </a:xfrm>
          <a:prstGeom prst="rect">
            <a:avLst/>
          </a:prstGeom>
          <a:solidFill>
            <a:schemeClr val="tx1"/>
          </a:solidFill>
          <a:ln>
            <a:noFill/>
          </a:ln>
        </p:spPr>
        <p:txBody>
          <a:bodyPr anchor="ct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a:defRPr/>
            </a:pPr>
            <a:r>
              <a:rPr lang="he-IL" altLang="en-US" sz="3300" spc="-100" dirty="0">
                <a:solidFill>
                  <a:schemeClr val="bg1"/>
                </a:solidFill>
                <a:latin typeface="Heebo" pitchFamily="2" charset="-79"/>
                <a:cs typeface="Heebo" pitchFamily="2" charset="-79"/>
              </a:rPr>
              <a:t>אסור להשליך פסולת אלקטרונית לפח!</a:t>
            </a:r>
          </a:p>
        </p:txBody>
      </p:sp>
      <p:grpSp>
        <p:nvGrpSpPr>
          <p:cNvPr id="14" name="קבוצה 13">
            <a:extLst>
              <a:ext uri="{FF2B5EF4-FFF2-40B4-BE49-F238E27FC236}">
                <a16:creationId xmlns:a16="http://schemas.microsoft.com/office/drawing/2014/main" id="{B3D2910B-5CA3-753B-D9D1-EEE6EDEE0775}"/>
              </a:ext>
            </a:extLst>
          </p:cNvPr>
          <p:cNvGrpSpPr/>
          <p:nvPr/>
        </p:nvGrpSpPr>
        <p:grpSpPr>
          <a:xfrm>
            <a:off x="35496" y="4725144"/>
            <a:ext cx="2565869" cy="902440"/>
            <a:chOff x="127228" y="4855000"/>
            <a:chExt cx="2565869" cy="902440"/>
          </a:xfrm>
        </p:grpSpPr>
        <p:sp>
          <p:nvSpPr>
            <p:cNvPr id="26" name="Rectangle 25">
              <a:extLst>
                <a:ext uri="{FF2B5EF4-FFF2-40B4-BE49-F238E27FC236}">
                  <a16:creationId xmlns:a16="http://schemas.microsoft.com/office/drawing/2014/main" id="{CBDA0FF5-4ACF-C448-BF6E-FF577BF65019}"/>
                </a:ext>
              </a:extLst>
            </p:cNvPr>
            <p:cNvSpPr/>
            <p:nvPr/>
          </p:nvSpPr>
          <p:spPr>
            <a:xfrm>
              <a:off x="127228" y="4855000"/>
              <a:ext cx="2565869" cy="854905"/>
            </a:xfrm>
            <a:prstGeom prst="rect">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fontAlgn="base" hangingPunct="1">
                <a:spcBef>
                  <a:spcPct val="0"/>
                </a:spcBef>
                <a:spcAft>
                  <a:spcPct val="0"/>
                </a:spcAft>
                <a:defRPr/>
              </a:pPr>
              <a:endParaRPr lang="en-US" sz="2800">
                <a:latin typeface="Heebo" pitchFamily="2" charset="-79"/>
                <a:cs typeface="Heebo" pitchFamily="2" charset="-79"/>
              </a:endParaRPr>
            </a:p>
          </p:txBody>
        </p:sp>
        <p:sp>
          <p:nvSpPr>
            <p:cNvPr id="25" name="מציין מיקום תוכן 2">
              <a:extLst>
                <a:ext uri="{FF2B5EF4-FFF2-40B4-BE49-F238E27FC236}">
                  <a16:creationId xmlns:a16="http://schemas.microsoft.com/office/drawing/2014/main" id="{F732577B-0193-B24E-8FF3-D91036E92C38}"/>
                </a:ext>
              </a:extLst>
            </p:cNvPr>
            <p:cNvSpPr txBox="1">
              <a:spLocks/>
            </p:cNvSpPr>
            <p:nvPr/>
          </p:nvSpPr>
          <p:spPr bwMode="auto">
            <a:xfrm>
              <a:off x="133387" y="4902535"/>
              <a:ext cx="2553549" cy="854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lnSpc>
                  <a:spcPts val="1700"/>
                </a:lnSpc>
                <a:buFont typeface="Arial" panose="020B0604020202020204" pitchFamily="34" charset="0"/>
                <a:buNone/>
              </a:pPr>
              <a:r>
                <a:rPr lang="he-IL" altLang="he-IL" sz="2000" b="1" dirty="0">
                  <a:solidFill>
                    <a:schemeClr val="bg1"/>
                  </a:solidFill>
                  <a:effectLst>
                    <a:outerShdw blurRad="38100" dist="38100" dir="2700000" algn="tl">
                      <a:srgbClr val="000000">
                        <a:alpha val="43137"/>
                      </a:srgbClr>
                    </a:outerShdw>
                  </a:effectLst>
                  <a:latin typeface="Heebo" pitchFamily="2" charset="-79"/>
                  <a:cs typeface="Heebo" pitchFamily="2" charset="-79"/>
                </a:rPr>
                <a:t>לכן בפסולת אלקטרונית וסוללות צריך לטפל אחרת </a:t>
              </a:r>
              <a:endParaRPr lang="he-IL" altLang="en-US" sz="2000" b="1" dirty="0">
                <a:solidFill>
                  <a:schemeClr val="bg1"/>
                </a:solidFill>
                <a:effectLst>
                  <a:outerShdw blurRad="38100" dist="38100" dir="2700000" algn="tl">
                    <a:srgbClr val="000000">
                      <a:alpha val="43137"/>
                    </a:srgbClr>
                  </a:outerShdw>
                </a:effectLst>
                <a:latin typeface="Heebo" pitchFamily="2" charset="-79"/>
                <a:cs typeface="Heebo" pitchFamily="2" charset="-79"/>
              </a:endParaRPr>
            </a:p>
          </p:txBody>
        </p:sp>
      </p:grpSp>
      <p:sp>
        <p:nvSpPr>
          <p:cNvPr id="31" name="Freeform 30">
            <a:extLst>
              <a:ext uri="{FF2B5EF4-FFF2-40B4-BE49-F238E27FC236}">
                <a16:creationId xmlns:a16="http://schemas.microsoft.com/office/drawing/2014/main" id="{C3E7A77E-5892-2C4A-A39F-3CB02F8C339F}"/>
              </a:ext>
            </a:extLst>
          </p:cNvPr>
          <p:cNvSpPr/>
          <p:nvPr/>
        </p:nvSpPr>
        <p:spPr>
          <a:xfrm>
            <a:off x="250825" y="1084262"/>
            <a:ext cx="8735218" cy="95495"/>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4601747 w 4601747"/>
              <a:gd name="connsiteY0" fmla="*/ 142240 h 142240"/>
              <a:gd name="connsiteX1" fmla="*/ 324387 w 4601747"/>
              <a:gd name="connsiteY1" fmla="*/ 142240 h 142240"/>
              <a:gd name="connsiteX2" fmla="*/ 222787 w 4601747"/>
              <a:gd name="connsiteY2" fmla="*/ 0 h 142240"/>
              <a:gd name="connsiteX3" fmla="*/ 0 w 4601747"/>
              <a:gd name="connsiteY3" fmla="*/ 9302 h 142240"/>
              <a:gd name="connsiteX0" fmla="*/ 4601747 w 4601747"/>
              <a:gd name="connsiteY0" fmla="*/ 160845 h 160845"/>
              <a:gd name="connsiteX1" fmla="*/ 324387 w 4601747"/>
              <a:gd name="connsiteY1" fmla="*/ 160845 h 160845"/>
              <a:gd name="connsiteX2" fmla="*/ 222787 w 4601747"/>
              <a:gd name="connsiteY2" fmla="*/ 18605 h 160845"/>
              <a:gd name="connsiteX3" fmla="*/ 0 w 4601747"/>
              <a:gd name="connsiteY3" fmla="*/ 0 h 160845"/>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Lst>
            <a:ahLst/>
            <a:cxnLst>
              <a:cxn ang="0">
                <a:pos x="connsiteX0" y="connsiteY0"/>
              </a:cxn>
              <a:cxn ang="0">
                <a:pos x="connsiteX1" y="connsiteY1"/>
              </a:cxn>
              <a:cxn ang="0">
                <a:pos x="connsiteX2" y="connsiteY2"/>
              </a:cxn>
              <a:cxn ang="0">
                <a:pos x="connsiteX3" y="connsiteY3"/>
              </a:cxn>
            </a:cxnLst>
            <a:rect l="l" t="t" r="r" b="b"/>
            <a:pathLst>
              <a:path w="4591329" h="142240">
                <a:moveTo>
                  <a:pt x="4591329" y="142240"/>
                </a:moveTo>
                <a:lnTo>
                  <a:pt x="313969" y="142240"/>
                </a:lnTo>
                <a:lnTo>
                  <a:pt x="212369" y="0"/>
                </a:lnTo>
                <a:lnTo>
                  <a:pt x="0" y="0"/>
                </a:lnTo>
              </a:path>
            </a:pathLst>
          </a:custGeom>
          <a:noFill/>
          <a:ln w="19050">
            <a:solidFill>
              <a:srgbClr val="86BE4D"/>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nvGrpSpPr>
          <p:cNvPr id="17415" name="קבוצה 17414">
            <a:extLst>
              <a:ext uri="{FF2B5EF4-FFF2-40B4-BE49-F238E27FC236}">
                <a16:creationId xmlns:a16="http://schemas.microsoft.com/office/drawing/2014/main" id="{B4C13BB1-8869-C36B-DCF0-D679FF059E87}"/>
              </a:ext>
            </a:extLst>
          </p:cNvPr>
          <p:cNvGrpSpPr/>
          <p:nvPr/>
        </p:nvGrpSpPr>
        <p:grpSpPr>
          <a:xfrm>
            <a:off x="7172349" y="1411839"/>
            <a:ext cx="1507151" cy="1539324"/>
            <a:chOff x="7172349" y="1411839"/>
            <a:chExt cx="1507151" cy="1539324"/>
          </a:xfrm>
        </p:grpSpPr>
        <p:sp>
          <p:nvSpPr>
            <p:cNvPr id="17411" name="Rectangle 2">
              <a:extLst>
                <a:ext uri="{FF2B5EF4-FFF2-40B4-BE49-F238E27FC236}">
                  <a16:creationId xmlns:a16="http://schemas.microsoft.com/office/drawing/2014/main" id="{5CCE77AE-8C75-E34A-9A00-B6C56E03F4D1}"/>
                </a:ext>
              </a:extLst>
            </p:cNvPr>
            <p:cNvSpPr>
              <a:spLocks noChangeArrowheads="1"/>
            </p:cNvSpPr>
            <p:nvPr/>
          </p:nvSpPr>
          <p:spPr bwMode="auto">
            <a:xfrm>
              <a:off x="7596336" y="2597150"/>
              <a:ext cx="90011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רכישה</a:t>
              </a:r>
              <a:r>
                <a:rPr lang="he-IL" altLang="en-US" sz="1700" b="1" dirty="0">
                  <a:latin typeface="Heebo" pitchFamily="2" charset="-79"/>
                  <a:cs typeface="Heebo" pitchFamily="2" charset="-79"/>
                </a:rPr>
                <a:t> </a:t>
              </a:r>
            </a:p>
          </p:txBody>
        </p:sp>
        <p:sp>
          <p:nvSpPr>
            <p:cNvPr id="11" name="Chevron 10">
              <a:extLst>
                <a:ext uri="{FF2B5EF4-FFF2-40B4-BE49-F238E27FC236}">
                  <a16:creationId xmlns:a16="http://schemas.microsoft.com/office/drawing/2014/main" id="{473472DC-2F72-0D45-85FB-0174772A8DCE}"/>
                </a:ext>
              </a:extLst>
            </p:cNvPr>
            <p:cNvSpPr/>
            <p:nvPr/>
          </p:nvSpPr>
          <p:spPr>
            <a:xfrm rot="10800000">
              <a:off x="7172349" y="1968500"/>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endParaRPr>
            </a:p>
          </p:txBody>
        </p:sp>
        <p:grpSp>
          <p:nvGrpSpPr>
            <p:cNvPr id="18" name="קבוצה 17">
              <a:extLst>
                <a:ext uri="{FF2B5EF4-FFF2-40B4-BE49-F238E27FC236}">
                  <a16:creationId xmlns:a16="http://schemas.microsoft.com/office/drawing/2014/main" id="{FB301C78-1ED7-D75D-DEEB-547DC90B1562}"/>
                </a:ext>
              </a:extLst>
            </p:cNvPr>
            <p:cNvGrpSpPr/>
            <p:nvPr/>
          </p:nvGrpSpPr>
          <p:grpSpPr>
            <a:xfrm>
              <a:off x="7526974" y="1411839"/>
              <a:ext cx="1152526" cy="1153561"/>
              <a:chOff x="7526974" y="1411839"/>
              <a:chExt cx="1152526" cy="1153561"/>
            </a:xfrm>
          </p:grpSpPr>
          <p:pic>
            <p:nvPicPr>
              <p:cNvPr id="17412" name="Picture 5">
                <a:extLst>
                  <a:ext uri="{FF2B5EF4-FFF2-40B4-BE49-F238E27FC236}">
                    <a16:creationId xmlns:a16="http://schemas.microsoft.com/office/drawing/2014/main" id="{9282D714-D08A-744F-A3B9-21C17C09F1E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32327" y="1514476"/>
                <a:ext cx="942713" cy="97842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a:extLst>
                  <a:ext uri="{FF2B5EF4-FFF2-40B4-BE49-F238E27FC236}">
                    <a16:creationId xmlns:a16="http://schemas.microsoft.com/office/drawing/2014/main" id="{5EDCD719-19B7-CD45-9B4E-65ED68CED7A6}"/>
                  </a:ext>
                </a:extLst>
              </p:cNvPr>
              <p:cNvSpPr/>
              <p:nvPr/>
            </p:nvSpPr>
            <p:spPr>
              <a:xfrm>
                <a:off x="7526974" y="141183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p>
            </p:txBody>
          </p:sp>
        </p:grpSp>
      </p:grpSp>
      <p:grpSp>
        <p:nvGrpSpPr>
          <p:cNvPr id="17416" name="קבוצה 17415">
            <a:extLst>
              <a:ext uri="{FF2B5EF4-FFF2-40B4-BE49-F238E27FC236}">
                <a16:creationId xmlns:a16="http://schemas.microsoft.com/office/drawing/2014/main" id="{86910703-562F-F3EE-2BF3-99B1C517F7C8}"/>
              </a:ext>
            </a:extLst>
          </p:cNvPr>
          <p:cNvGrpSpPr/>
          <p:nvPr/>
        </p:nvGrpSpPr>
        <p:grpSpPr>
          <a:xfrm>
            <a:off x="5442570" y="1411839"/>
            <a:ext cx="1704355" cy="1801261"/>
            <a:chOff x="5442570" y="1411839"/>
            <a:chExt cx="1704355" cy="1801261"/>
          </a:xfrm>
        </p:grpSpPr>
        <p:sp>
          <p:nvSpPr>
            <p:cNvPr id="17413" name="Rectangle 6">
              <a:extLst>
                <a:ext uri="{FF2B5EF4-FFF2-40B4-BE49-F238E27FC236}">
                  <a16:creationId xmlns:a16="http://schemas.microsoft.com/office/drawing/2014/main" id="{638957D2-3A48-C646-8256-016CA1C33C52}"/>
                </a:ext>
              </a:extLst>
            </p:cNvPr>
            <p:cNvSpPr>
              <a:spLocks noChangeArrowheads="1"/>
            </p:cNvSpPr>
            <p:nvPr/>
          </p:nvSpPr>
          <p:spPr bwMode="auto">
            <a:xfrm>
              <a:off x="5724525" y="2597150"/>
              <a:ext cx="14224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 typeface="Arial" panose="020B0604020202020204" pitchFamily="34" charset="0"/>
                <a:buNone/>
              </a:pPr>
              <a:r>
                <a:rPr lang="he-IL" altLang="en-US" sz="1700" dirty="0">
                  <a:latin typeface="Heebo" pitchFamily="2" charset="-79"/>
                  <a:cs typeface="Heebo" pitchFamily="2" charset="-79"/>
                </a:rPr>
                <a:t>השלכה לפח השכונתי </a:t>
              </a:r>
            </a:p>
          </p:txBody>
        </p:sp>
        <p:sp>
          <p:nvSpPr>
            <p:cNvPr id="15" name="Chevron 14">
              <a:extLst>
                <a:ext uri="{FF2B5EF4-FFF2-40B4-BE49-F238E27FC236}">
                  <a16:creationId xmlns:a16="http://schemas.microsoft.com/office/drawing/2014/main" id="{2EA449E0-6895-CF4D-8224-8B53D413483A}"/>
                </a:ext>
              </a:extLst>
            </p:cNvPr>
            <p:cNvSpPr/>
            <p:nvPr/>
          </p:nvSpPr>
          <p:spPr>
            <a:xfrm rot="10800000">
              <a:off x="5442570" y="1978025"/>
              <a:ext cx="209550"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fontAlgn="base" hangingPunct="1">
                <a:spcBef>
                  <a:spcPct val="0"/>
                </a:spcBef>
                <a:spcAft>
                  <a:spcPct val="0"/>
                </a:spcAft>
                <a:defRPr/>
              </a:pPr>
              <a:endParaRPr lang="en-US">
                <a:solidFill>
                  <a:schemeClr val="tx1"/>
                </a:solidFill>
              </a:endParaRPr>
            </a:p>
          </p:txBody>
        </p:sp>
        <p:grpSp>
          <p:nvGrpSpPr>
            <p:cNvPr id="22" name="קבוצה 21">
              <a:extLst>
                <a:ext uri="{FF2B5EF4-FFF2-40B4-BE49-F238E27FC236}">
                  <a16:creationId xmlns:a16="http://schemas.microsoft.com/office/drawing/2014/main" id="{B1E6AB5E-F0BB-52CA-2FC2-3A2382DB0197}"/>
                </a:ext>
              </a:extLst>
            </p:cNvPr>
            <p:cNvGrpSpPr/>
            <p:nvPr/>
          </p:nvGrpSpPr>
          <p:grpSpPr>
            <a:xfrm>
              <a:off x="5820094" y="1411839"/>
              <a:ext cx="1152526" cy="1153561"/>
              <a:chOff x="5820094" y="1411839"/>
              <a:chExt cx="1152526" cy="1153561"/>
            </a:xfrm>
          </p:grpSpPr>
          <p:pic>
            <p:nvPicPr>
              <p:cNvPr id="17414" name="Picture 9">
                <a:extLst>
                  <a:ext uri="{FF2B5EF4-FFF2-40B4-BE49-F238E27FC236}">
                    <a16:creationId xmlns:a16="http://schemas.microsoft.com/office/drawing/2014/main" id="{BAAAEE02-1B1B-C448-885D-64ADD26973D6}"/>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a:stretch/>
            </p:blipFill>
            <p:spPr bwMode="auto">
              <a:xfrm>
                <a:off x="5946250" y="1514476"/>
                <a:ext cx="857998" cy="97842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Oval 32">
                <a:extLst>
                  <a:ext uri="{FF2B5EF4-FFF2-40B4-BE49-F238E27FC236}">
                    <a16:creationId xmlns:a16="http://schemas.microsoft.com/office/drawing/2014/main" id="{5172C7BE-B4FA-A546-B6FF-056812280555}"/>
                  </a:ext>
                </a:extLst>
              </p:cNvPr>
              <p:cNvSpPr/>
              <p:nvPr/>
            </p:nvSpPr>
            <p:spPr>
              <a:xfrm>
                <a:off x="5820094" y="141183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grpSp>
      <p:grpSp>
        <p:nvGrpSpPr>
          <p:cNvPr id="24" name="קבוצה 23">
            <a:extLst>
              <a:ext uri="{FF2B5EF4-FFF2-40B4-BE49-F238E27FC236}">
                <a16:creationId xmlns:a16="http://schemas.microsoft.com/office/drawing/2014/main" id="{913FFB95-A46C-A570-F580-B40A334F2180}"/>
              </a:ext>
            </a:extLst>
          </p:cNvPr>
          <p:cNvGrpSpPr/>
          <p:nvPr/>
        </p:nvGrpSpPr>
        <p:grpSpPr>
          <a:xfrm>
            <a:off x="3635375" y="1411839"/>
            <a:ext cx="1590613" cy="1539324"/>
            <a:chOff x="3635375" y="1411839"/>
            <a:chExt cx="1590613" cy="1539324"/>
          </a:xfrm>
        </p:grpSpPr>
        <p:sp>
          <p:nvSpPr>
            <p:cNvPr id="17417" name="Rectangle 13">
              <a:extLst>
                <a:ext uri="{FF2B5EF4-FFF2-40B4-BE49-F238E27FC236}">
                  <a16:creationId xmlns:a16="http://schemas.microsoft.com/office/drawing/2014/main" id="{8AC44E48-4953-F742-B7F4-22470A1BB59D}"/>
                </a:ext>
              </a:extLst>
            </p:cNvPr>
            <p:cNvSpPr>
              <a:spLocks noChangeArrowheads="1"/>
            </p:cNvSpPr>
            <p:nvPr/>
          </p:nvSpPr>
          <p:spPr bwMode="auto">
            <a:xfrm>
              <a:off x="3923928" y="2597150"/>
              <a:ext cx="126523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משאית זבל </a:t>
              </a:r>
            </a:p>
          </p:txBody>
        </p:sp>
        <p:sp>
          <p:nvSpPr>
            <p:cNvPr id="16" name="Chevron 15">
              <a:extLst>
                <a:ext uri="{FF2B5EF4-FFF2-40B4-BE49-F238E27FC236}">
                  <a16:creationId xmlns:a16="http://schemas.microsoft.com/office/drawing/2014/main" id="{C1BC20E6-E877-9948-8571-8DD08BDF6BDB}"/>
                </a:ext>
              </a:extLst>
            </p:cNvPr>
            <p:cNvSpPr/>
            <p:nvPr/>
          </p:nvSpPr>
          <p:spPr>
            <a:xfrm rot="10800000">
              <a:off x="3635375" y="1978025"/>
              <a:ext cx="209550"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fontAlgn="base" hangingPunct="1">
                <a:spcBef>
                  <a:spcPct val="0"/>
                </a:spcBef>
                <a:spcAft>
                  <a:spcPct val="0"/>
                </a:spcAft>
                <a:defRPr/>
              </a:pPr>
              <a:endParaRPr lang="en-US">
                <a:solidFill>
                  <a:schemeClr val="tx1"/>
                </a:solidFill>
              </a:endParaRPr>
            </a:p>
          </p:txBody>
        </p:sp>
        <p:grpSp>
          <p:nvGrpSpPr>
            <p:cNvPr id="5" name="Group 4">
              <a:extLst>
                <a:ext uri="{FF2B5EF4-FFF2-40B4-BE49-F238E27FC236}">
                  <a16:creationId xmlns:a16="http://schemas.microsoft.com/office/drawing/2014/main" id="{DF3DD47E-FB7A-6146-AD7D-A14A1F5E5096}"/>
                </a:ext>
              </a:extLst>
            </p:cNvPr>
            <p:cNvGrpSpPr/>
            <p:nvPr/>
          </p:nvGrpSpPr>
          <p:grpSpPr>
            <a:xfrm>
              <a:off x="4073462" y="1411839"/>
              <a:ext cx="1152526" cy="1153561"/>
              <a:chOff x="4073462" y="1411839"/>
              <a:chExt cx="1152526" cy="1153561"/>
            </a:xfrm>
          </p:grpSpPr>
          <p:pic>
            <p:nvPicPr>
              <p:cNvPr id="17423" name="Picture 2">
                <a:extLst>
                  <a:ext uri="{FF2B5EF4-FFF2-40B4-BE49-F238E27FC236}">
                    <a16:creationId xmlns:a16="http://schemas.microsoft.com/office/drawing/2014/main" id="{39C1F45B-C681-DF4C-861A-1352B494FCA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129658" y="1474788"/>
                <a:ext cx="1074737" cy="9667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Oval 33">
                <a:extLst>
                  <a:ext uri="{FF2B5EF4-FFF2-40B4-BE49-F238E27FC236}">
                    <a16:creationId xmlns:a16="http://schemas.microsoft.com/office/drawing/2014/main" id="{D08AFFFA-562D-5F44-8921-AEA7EA5AC60B}"/>
                  </a:ext>
                </a:extLst>
              </p:cNvPr>
              <p:cNvSpPr/>
              <p:nvPr/>
            </p:nvSpPr>
            <p:spPr>
              <a:xfrm>
                <a:off x="4073462" y="141183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grpSp>
      <p:grpSp>
        <p:nvGrpSpPr>
          <p:cNvPr id="27" name="קבוצה 26">
            <a:extLst>
              <a:ext uri="{FF2B5EF4-FFF2-40B4-BE49-F238E27FC236}">
                <a16:creationId xmlns:a16="http://schemas.microsoft.com/office/drawing/2014/main" id="{5C7CFD3A-0B97-B51E-8040-91D03757BC27}"/>
              </a:ext>
            </a:extLst>
          </p:cNvPr>
          <p:cNvGrpSpPr/>
          <p:nvPr/>
        </p:nvGrpSpPr>
        <p:grpSpPr>
          <a:xfrm>
            <a:off x="1908175" y="1411839"/>
            <a:ext cx="1677988" cy="1539324"/>
            <a:chOff x="1908175" y="1411839"/>
            <a:chExt cx="1677988" cy="1539324"/>
          </a:xfrm>
        </p:grpSpPr>
        <p:sp>
          <p:nvSpPr>
            <p:cNvPr id="17420" name="Rectangle 16">
              <a:extLst>
                <a:ext uri="{FF2B5EF4-FFF2-40B4-BE49-F238E27FC236}">
                  <a16:creationId xmlns:a16="http://schemas.microsoft.com/office/drawing/2014/main" id="{785177C4-3A1D-5D4D-A0C9-C2A75D29A405}"/>
                </a:ext>
              </a:extLst>
            </p:cNvPr>
            <p:cNvSpPr>
              <a:spLocks noChangeArrowheads="1"/>
            </p:cNvSpPr>
            <p:nvPr/>
          </p:nvSpPr>
          <p:spPr bwMode="auto">
            <a:xfrm>
              <a:off x="1979613" y="2597150"/>
              <a:ext cx="160655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תחנות המעבר</a:t>
              </a:r>
            </a:p>
          </p:txBody>
        </p:sp>
        <p:sp>
          <p:nvSpPr>
            <p:cNvPr id="17" name="Chevron 16">
              <a:extLst>
                <a:ext uri="{FF2B5EF4-FFF2-40B4-BE49-F238E27FC236}">
                  <a16:creationId xmlns:a16="http://schemas.microsoft.com/office/drawing/2014/main" id="{8273A091-950E-9C4E-9BED-6B4260B813B6}"/>
                </a:ext>
              </a:extLst>
            </p:cNvPr>
            <p:cNvSpPr/>
            <p:nvPr/>
          </p:nvSpPr>
          <p:spPr>
            <a:xfrm rot="10800000">
              <a:off x="1908175" y="1978025"/>
              <a:ext cx="209550"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1" fontAlgn="base" hangingPunct="1">
                <a:spcBef>
                  <a:spcPct val="0"/>
                </a:spcBef>
                <a:spcAft>
                  <a:spcPct val="0"/>
                </a:spcAft>
                <a:defRPr/>
              </a:pPr>
              <a:endParaRPr lang="en-US">
                <a:solidFill>
                  <a:schemeClr val="tx1"/>
                </a:solidFill>
              </a:endParaRPr>
            </a:p>
          </p:txBody>
        </p:sp>
        <p:grpSp>
          <p:nvGrpSpPr>
            <p:cNvPr id="6" name="Group 5">
              <a:extLst>
                <a:ext uri="{FF2B5EF4-FFF2-40B4-BE49-F238E27FC236}">
                  <a16:creationId xmlns:a16="http://schemas.microsoft.com/office/drawing/2014/main" id="{A5B56C1B-46CD-A940-8935-E58309CF29E7}"/>
                </a:ext>
              </a:extLst>
            </p:cNvPr>
            <p:cNvGrpSpPr/>
            <p:nvPr/>
          </p:nvGrpSpPr>
          <p:grpSpPr>
            <a:xfrm>
              <a:off x="2294574" y="1411839"/>
              <a:ext cx="1152526" cy="1153561"/>
              <a:chOff x="2294574" y="1411839"/>
              <a:chExt cx="1152526" cy="1153561"/>
            </a:xfrm>
          </p:grpSpPr>
          <p:pic>
            <p:nvPicPr>
              <p:cNvPr id="17424" name="Picture 5">
                <a:extLst>
                  <a:ext uri="{FF2B5EF4-FFF2-40B4-BE49-F238E27FC236}">
                    <a16:creationId xmlns:a16="http://schemas.microsoft.com/office/drawing/2014/main" id="{C3D16B08-2326-B449-977B-9AFC87650F19}"/>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324101" y="1484784"/>
                <a:ext cx="1079497" cy="101810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34">
                <a:extLst>
                  <a:ext uri="{FF2B5EF4-FFF2-40B4-BE49-F238E27FC236}">
                    <a16:creationId xmlns:a16="http://schemas.microsoft.com/office/drawing/2014/main" id="{5E3A4672-057F-5F40-8D67-DE5E1F4F86AB}"/>
                  </a:ext>
                </a:extLst>
              </p:cNvPr>
              <p:cNvSpPr/>
              <p:nvPr/>
            </p:nvSpPr>
            <p:spPr>
              <a:xfrm>
                <a:off x="2294574" y="141183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grpSp>
      <p:grpSp>
        <p:nvGrpSpPr>
          <p:cNvPr id="9" name="Group 8">
            <a:extLst>
              <a:ext uri="{FF2B5EF4-FFF2-40B4-BE49-F238E27FC236}">
                <a16:creationId xmlns:a16="http://schemas.microsoft.com/office/drawing/2014/main" id="{9FB92160-7985-204B-B583-862420E3290D}"/>
              </a:ext>
            </a:extLst>
          </p:cNvPr>
          <p:cNvGrpSpPr/>
          <p:nvPr/>
        </p:nvGrpSpPr>
        <p:grpSpPr>
          <a:xfrm>
            <a:off x="561973" y="3368509"/>
            <a:ext cx="1152526" cy="1153561"/>
            <a:chOff x="561973" y="3368509"/>
            <a:chExt cx="1152526" cy="1153561"/>
          </a:xfrm>
        </p:grpSpPr>
        <p:pic>
          <p:nvPicPr>
            <p:cNvPr id="4" name="Graphic 3">
              <a:extLst>
                <a:ext uri="{FF2B5EF4-FFF2-40B4-BE49-F238E27FC236}">
                  <a16:creationId xmlns:a16="http://schemas.microsoft.com/office/drawing/2014/main" id="{191910A6-4AE9-414B-834A-F40FBC69FE4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0168" y="3547221"/>
              <a:ext cx="796137" cy="796137"/>
            </a:xfrm>
            <a:prstGeom prst="rect">
              <a:avLst/>
            </a:prstGeom>
          </p:spPr>
        </p:pic>
        <p:sp>
          <p:nvSpPr>
            <p:cNvPr id="37" name="Oval 36">
              <a:extLst>
                <a:ext uri="{FF2B5EF4-FFF2-40B4-BE49-F238E27FC236}">
                  <a16:creationId xmlns:a16="http://schemas.microsoft.com/office/drawing/2014/main" id="{B829F82E-B0B8-AC47-8D06-000101C92D25}"/>
                </a:ext>
              </a:extLst>
            </p:cNvPr>
            <p:cNvSpPr/>
            <p:nvPr/>
          </p:nvSpPr>
          <p:spPr>
            <a:xfrm>
              <a:off x="561973" y="336850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grpSp>
        <p:nvGrpSpPr>
          <p:cNvPr id="28" name="קבוצה 27">
            <a:extLst>
              <a:ext uri="{FF2B5EF4-FFF2-40B4-BE49-F238E27FC236}">
                <a16:creationId xmlns:a16="http://schemas.microsoft.com/office/drawing/2014/main" id="{E3AF1D69-0843-2BD2-0DDF-9CD535F6C5B3}"/>
              </a:ext>
            </a:extLst>
          </p:cNvPr>
          <p:cNvGrpSpPr/>
          <p:nvPr/>
        </p:nvGrpSpPr>
        <p:grpSpPr>
          <a:xfrm>
            <a:off x="250825" y="1411839"/>
            <a:ext cx="1601788" cy="1852772"/>
            <a:chOff x="250825" y="1411839"/>
            <a:chExt cx="1601788" cy="1852772"/>
          </a:xfrm>
        </p:grpSpPr>
        <p:sp>
          <p:nvSpPr>
            <p:cNvPr id="17419" name="Rectangle 15">
              <a:extLst>
                <a:ext uri="{FF2B5EF4-FFF2-40B4-BE49-F238E27FC236}">
                  <a16:creationId xmlns:a16="http://schemas.microsoft.com/office/drawing/2014/main" id="{9466AA71-D87E-C54A-AE6F-3DA964EB0FFF}"/>
                </a:ext>
              </a:extLst>
            </p:cNvPr>
            <p:cNvSpPr>
              <a:spLocks noChangeArrowheads="1"/>
            </p:cNvSpPr>
            <p:nvPr/>
          </p:nvSpPr>
          <p:spPr bwMode="auto">
            <a:xfrm>
              <a:off x="250825" y="2597150"/>
              <a:ext cx="160178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הטמנה באדמה</a:t>
              </a:r>
              <a:endParaRPr lang="en-US" altLang="en-US" sz="1700" dirty="0">
                <a:latin typeface="Heebo" pitchFamily="2" charset="-79"/>
                <a:cs typeface="Heebo" pitchFamily="2" charset="-79"/>
              </a:endParaRPr>
            </a:p>
          </p:txBody>
        </p:sp>
        <p:grpSp>
          <p:nvGrpSpPr>
            <p:cNvPr id="8" name="Group 7">
              <a:extLst>
                <a:ext uri="{FF2B5EF4-FFF2-40B4-BE49-F238E27FC236}">
                  <a16:creationId xmlns:a16="http://schemas.microsoft.com/office/drawing/2014/main" id="{EB9C455B-56CE-ED48-824E-F5BE27CC5E5A}"/>
                </a:ext>
              </a:extLst>
            </p:cNvPr>
            <p:cNvGrpSpPr/>
            <p:nvPr/>
          </p:nvGrpSpPr>
          <p:grpSpPr>
            <a:xfrm>
              <a:off x="608014" y="1411839"/>
              <a:ext cx="1152526" cy="1153561"/>
              <a:chOff x="608014" y="1411839"/>
              <a:chExt cx="1152526" cy="1153561"/>
            </a:xfrm>
          </p:grpSpPr>
          <p:pic>
            <p:nvPicPr>
              <p:cNvPr id="17425" name="Picture 7">
                <a:extLst>
                  <a:ext uri="{FF2B5EF4-FFF2-40B4-BE49-F238E27FC236}">
                    <a16:creationId xmlns:a16="http://schemas.microsoft.com/office/drawing/2014/main" id="{95172085-BE1B-1A43-8E70-1374DF94B0C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46112" y="1556792"/>
                <a:ext cx="1068387" cy="98472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Oval 35">
                <a:extLst>
                  <a:ext uri="{FF2B5EF4-FFF2-40B4-BE49-F238E27FC236}">
                    <a16:creationId xmlns:a16="http://schemas.microsoft.com/office/drawing/2014/main" id="{9688F245-7A5E-9B4E-8F3D-6CCF92E07A2D}"/>
                  </a:ext>
                </a:extLst>
              </p:cNvPr>
              <p:cNvSpPr/>
              <p:nvPr/>
            </p:nvSpPr>
            <p:spPr>
              <a:xfrm>
                <a:off x="608014" y="1411839"/>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eaLnBrk="0" fontAlgn="base" hangingPunct="0">
                  <a:spcBef>
                    <a:spcPct val="0"/>
                  </a:spcBef>
                  <a:spcAft>
                    <a:spcPct val="0"/>
                  </a:spcAft>
                  <a:defRPr/>
                </a:pPr>
                <a:endParaRPr lang="he-IL"/>
              </a:p>
            </p:txBody>
          </p:sp>
        </p:grpSp>
        <p:sp>
          <p:nvSpPr>
            <p:cNvPr id="38" name="Chevron 37">
              <a:extLst>
                <a:ext uri="{FF2B5EF4-FFF2-40B4-BE49-F238E27FC236}">
                  <a16:creationId xmlns:a16="http://schemas.microsoft.com/office/drawing/2014/main" id="{469418E4-6FDA-5549-A268-A62D3DC796A8}"/>
                </a:ext>
              </a:extLst>
            </p:cNvPr>
            <p:cNvSpPr/>
            <p:nvPr/>
          </p:nvSpPr>
          <p:spPr>
            <a:xfrm rot="5400000">
              <a:off x="1028306" y="3086017"/>
              <a:ext cx="209550"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endParaRPr>
            </a:p>
          </p:txBody>
        </p:sp>
      </p:grpSp>
      <p:pic>
        <p:nvPicPr>
          <p:cNvPr id="13" name="תמונה 12">
            <a:extLst>
              <a:ext uri="{FF2B5EF4-FFF2-40B4-BE49-F238E27FC236}">
                <a16:creationId xmlns:a16="http://schemas.microsoft.com/office/drawing/2014/main" id="{A396D52D-8CC9-E56A-DE03-F1FAFB4F3B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
        <p:nvSpPr>
          <p:cNvPr id="17418" name="תיבת טקסט 17417">
            <a:extLst>
              <a:ext uri="{FF2B5EF4-FFF2-40B4-BE49-F238E27FC236}">
                <a16:creationId xmlns:a16="http://schemas.microsoft.com/office/drawing/2014/main" id="{5EA52DC6-5853-F791-CDEC-902F5810891C}"/>
              </a:ext>
            </a:extLst>
          </p:cNvPr>
          <p:cNvSpPr txBox="1"/>
          <p:nvPr/>
        </p:nvSpPr>
        <p:spPr>
          <a:xfrm>
            <a:off x="4429506" y="3747269"/>
            <a:ext cx="2235677" cy="1908215"/>
          </a:xfrm>
          <a:prstGeom prst="rect">
            <a:avLst/>
          </a:prstGeom>
          <a:noFill/>
        </p:spPr>
        <p:txBody>
          <a:bodyPr wrap="none" rtlCol="1">
            <a:spAutoFit/>
          </a:bodyPr>
          <a:lstStyle/>
          <a:p>
            <a:pPr marL="0" indent="0" algn="ctr" eaLnBrk="1" hangingPunct="1">
              <a:lnSpc>
                <a:spcPts val="3000"/>
              </a:lnSpc>
              <a:buFont typeface="Arial" panose="020B0604020202020204" pitchFamily="34" charset="0"/>
              <a:buNone/>
            </a:pPr>
            <a:r>
              <a:rPr lang="he-IL" altLang="en-US" dirty="0">
                <a:latin typeface="Heebo" pitchFamily="2" charset="-79"/>
                <a:cs typeface="Heebo" pitchFamily="2" charset="-79"/>
              </a:rPr>
              <a:t>3% פסולת ביתית,</a:t>
            </a:r>
          </a:p>
          <a:p>
            <a:pPr marL="0" indent="0" algn="ctr" eaLnBrk="1" hangingPunct="1">
              <a:lnSpc>
                <a:spcPts val="3000"/>
              </a:lnSpc>
              <a:buFont typeface="Arial" panose="020B0604020202020204" pitchFamily="34" charset="0"/>
              <a:buNone/>
            </a:pPr>
            <a:r>
              <a:rPr lang="he-IL" altLang="en-US" dirty="0">
                <a:latin typeface="Heebo" pitchFamily="2" charset="-79"/>
                <a:cs typeface="Heebo" pitchFamily="2" charset="-79"/>
              </a:rPr>
              <a:t> </a:t>
            </a:r>
          </a:p>
          <a:p>
            <a:pPr marL="0" indent="0" algn="ctr" eaLnBrk="1" hangingPunct="1">
              <a:lnSpc>
                <a:spcPts val="3000"/>
              </a:lnSpc>
              <a:buNone/>
            </a:pPr>
            <a:r>
              <a:rPr lang="he-IL" altLang="en-US" sz="5000" dirty="0">
                <a:latin typeface="Heebo" pitchFamily="2" charset="-79"/>
                <a:cs typeface="Heebo" pitchFamily="2" charset="-79"/>
              </a:rPr>
              <a:t>70%</a:t>
            </a:r>
            <a:endParaRPr lang="he-IL" altLang="en-US" b="1" dirty="0">
              <a:latin typeface="Heebo" pitchFamily="2" charset="-79"/>
              <a:cs typeface="Heebo" pitchFamily="2" charset="-79"/>
            </a:endParaRPr>
          </a:p>
          <a:p>
            <a:pPr marL="0" indent="0" algn="ctr" eaLnBrk="1" hangingPunct="1">
              <a:lnSpc>
                <a:spcPts val="3000"/>
              </a:lnSpc>
              <a:buNone/>
            </a:pPr>
            <a:r>
              <a:rPr lang="he-IL" altLang="en-US" dirty="0">
                <a:latin typeface="Heebo" pitchFamily="2" charset="-79"/>
                <a:cs typeface="Heebo" pitchFamily="2" charset="-79"/>
              </a:rPr>
              <a:t>מגורמי זיהום הסביבה.</a:t>
            </a:r>
            <a:endParaRPr lang="en-US" altLang="en-US" dirty="0">
              <a:latin typeface="Heebo" pitchFamily="2" charset="-79"/>
              <a:cs typeface="Heebo" pitchFamily="2" charset="-79"/>
            </a:endParaRPr>
          </a:p>
          <a:p>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wipe(right)">
                                      <p:cBhvr>
                                        <p:cTn id="7" dur="750"/>
                                        <p:tgtEl>
                                          <p:spTgt spid="174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7416"/>
                                        </p:tgtEl>
                                        <p:attrNameLst>
                                          <p:attrName>style.visibility</p:attrName>
                                        </p:attrNameLst>
                                      </p:cBhvr>
                                      <p:to>
                                        <p:strVal val="visible"/>
                                      </p:to>
                                    </p:set>
                                    <p:animEffect transition="in" filter="wipe(right)">
                                      <p:cBhvr>
                                        <p:cTn id="12" dur="750"/>
                                        <p:tgtEl>
                                          <p:spTgt spid="174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75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right)">
                                      <p:cBhvr>
                                        <p:cTn id="22" dur="75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right)">
                                      <p:cBhvr>
                                        <p:cTn id="27" dur="75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childTnLst>
                          </p:cTn>
                        </p:par>
                        <p:par>
                          <p:cTn id="33" fill="hold">
                            <p:stCondLst>
                              <p:cond delay="750"/>
                            </p:stCondLst>
                            <p:childTnLst>
                              <p:par>
                                <p:cTn id="34" presetID="10"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25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418"/>
                                        </p:tgtEl>
                                        <p:attrNameLst>
                                          <p:attrName>style.visibility</p:attrName>
                                        </p:attrNameLst>
                                      </p:cBhvr>
                                      <p:to>
                                        <p:strVal val="visible"/>
                                      </p:to>
                                    </p:set>
                                    <p:animEffect transition="in" filter="fade">
                                      <p:cBhvr>
                                        <p:cTn id="41" dur="1500"/>
                                        <p:tgtEl>
                                          <p:spTgt spid="17418"/>
                                        </p:tgtEl>
                                      </p:cBhvr>
                                    </p:animEffect>
                                  </p:childTnLst>
                                </p:cTn>
                              </p:par>
                              <p:par>
                                <p:cTn id="42" presetID="10"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B63FB68-2DD7-0349-AFF2-63DBA19A7E22}"/>
              </a:ext>
            </a:extLst>
          </p:cNvPr>
          <p:cNvSpPr/>
          <p:nvPr/>
        </p:nvSpPr>
        <p:spPr>
          <a:xfrm>
            <a:off x="5956300" y="1473200"/>
            <a:ext cx="1766888" cy="1768475"/>
          </a:xfrm>
          <a:prstGeom prst="ellipse">
            <a:avLst/>
          </a:prstGeom>
          <a:noFill/>
          <a:ln>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sp>
        <p:nvSpPr>
          <p:cNvPr id="18434" name="כותרת 1">
            <a:extLst>
              <a:ext uri="{FF2B5EF4-FFF2-40B4-BE49-F238E27FC236}">
                <a16:creationId xmlns:a16="http://schemas.microsoft.com/office/drawing/2014/main" id="{71C11AC5-633D-0040-9C74-0B7061A05E09}"/>
              </a:ext>
            </a:extLst>
          </p:cNvPr>
          <p:cNvSpPr txBox="1">
            <a:spLocks/>
          </p:cNvSpPr>
          <p:nvPr/>
        </p:nvSpPr>
        <p:spPr bwMode="auto">
          <a:xfrm>
            <a:off x="5796137" y="427038"/>
            <a:ext cx="3024014"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he-IL" altLang="en-US" sz="3300" spc="-100" dirty="0">
                <a:solidFill>
                  <a:schemeClr val="tx1">
                    <a:lumMod val="85000"/>
                    <a:lumOff val="15000"/>
                  </a:schemeClr>
                </a:solidFill>
                <a:latin typeface="Heebo" pitchFamily="2" charset="-79"/>
                <a:ea typeface="+mj-ea"/>
                <a:cs typeface="Heebo" pitchFamily="2" charset="-79"/>
              </a:rPr>
              <a:t>פתרון – הפחתה</a:t>
            </a:r>
          </a:p>
        </p:txBody>
      </p:sp>
      <p:sp>
        <p:nvSpPr>
          <p:cNvPr id="18436" name="Rectangle 16">
            <a:extLst>
              <a:ext uri="{FF2B5EF4-FFF2-40B4-BE49-F238E27FC236}">
                <a16:creationId xmlns:a16="http://schemas.microsoft.com/office/drawing/2014/main" id="{C1184B24-2EBE-ED48-818B-53E48C54F1CF}"/>
              </a:ext>
            </a:extLst>
          </p:cNvPr>
          <p:cNvSpPr>
            <a:spLocks noChangeArrowheads="1"/>
          </p:cNvSpPr>
          <p:nvPr/>
        </p:nvSpPr>
        <p:spPr bwMode="auto">
          <a:xfrm>
            <a:off x="1331913" y="3402013"/>
            <a:ext cx="190949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rtl="0"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קונים קצת יותר טוב</a:t>
            </a:r>
          </a:p>
        </p:txBody>
      </p:sp>
      <p:sp>
        <p:nvSpPr>
          <p:cNvPr id="18437" name="Rectangle 7">
            <a:extLst>
              <a:ext uri="{FF2B5EF4-FFF2-40B4-BE49-F238E27FC236}">
                <a16:creationId xmlns:a16="http://schemas.microsoft.com/office/drawing/2014/main" id="{47B08D77-2EE6-9044-B8D2-2A7BE00800D7}"/>
              </a:ext>
            </a:extLst>
          </p:cNvPr>
          <p:cNvSpPr>
            <a:spLocks noChangeArrowheads="1"/>
          </p:cNvSpPr>
          <p:nvPr/>
        </p:nvSpPr>
        <p:spPr bwMode="auto">
          <a:xfrm>
            <a:off x="6227763" y="3402013"/>
            <a:ext cx="1148071"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rtl="0"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קטן ומיותר</a:t>
            </a:r>
          </a:p>
        </p:txBody>
      </p:sp>
      <p:sp>
        <p:nvSpPr>
          <p:cNvPr id="18438" name="Rectangle 15">
            <a:extLst>
              <a:ext uri="{FF2B5EF4-FFF2-40B4-BE49-F238E27FC236}">
                <a16:creationId xmlns:a16="http://schemas.microsoft.com/office/drawing/2014/main" id="{91EE31AF-CC2A-4640-B56A-1DC13DB5D6C3}"/>
              </a:ext>
            </a:extLst>
          </p:cNvPr>
          <p:cNvSpPr>
            <a:spLocks noChangeArrowheads="1"/>
          </p:cNvSpPr>
          <p:nvPr/>
        </p:nvSpPr>
        <p:spPr bwMode="auto">
          <a:xfrm>
            <a:off x="3792538" y="3411538"/>
            <a:ext cx="150393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l" rtl="0" eaLnBrk="1" hangingPunct="1">
              <a:spcBef>
                <a:spcPct val="0"/>
              </a:spcBef>
              <a:buFont typeface="Arial" panose="020B0604020202020204" pitchFamily="34" charset="0"/>
              <a:buNone/>
              <a:defRPr/>
            </a:pPr>
            <a:r>
              <a:rPr lang="he-IL" altLang="en-US" sz="1700" dirty="0">
                <a:latin typeface="Heebo" pitchFamily="2" charset="-79"/>
                <a:cs typeface="Heebo" pitchFamily="2" charset="-79"/>
              </a:rPr>
              <a:t>כבר יש לנו כזה</a:t>
            </a:r>
          </a:p>
        </p:txBody>
      </p:sp>
      <p:sp>
        <p:nvSpPr>
          <p:cNvPr id="21" name="Oval 20">
            <a:extLst>
              <a:ext uri="{FF2B5EF4-FFF2-40B4-BE49-F238E27FC236}">
                <a16:creationId xmlns:a16="http://schemas.microsoft.com/office/drawing/2014/main" id="{0833CA0A-ED3A-D845-A9C8-D3EE252C4162}"/>
              </a:ext>
            </a:extLst>
          </p:cNvPr>
          <p:cNvSpPr/>
          <p:nvPr/>
        </p:nvSpPr>
        <p:spPr>
          <a:xfrm>
            <a:off x="4017963" y="4221163"/>
            <a:ext cx="354012" cy="354012"/>
          </a:xfrm>
          <a:prstGeom prst="ellipse">
            <a:avLst/>
          </a:prstGeom>
          <a:solidFill>
            <a:srgbClr val="FAB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4583" name="Picture 6">
            <a:extLst>
              <a:ext uri="{FF2B5EF4-FFF2-40B4-BE49-F238E27FC236}">
                <a16:creationId xmlns:a16="http://schemas.microsoft.com/office/drawing/2014/main" id="{D7AEEF87-641C-4749-BC07-D7A8890A10B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81413" y="3952875"/>
            <a:ext cx="1898650"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2">
            <a:extLst>
              <a:ext uri="{FF2B5EF4-FFF2-40B4-BE49-F238E27FC236}">
                <a16:creationId xmlns:a16="http://schemas.microsoft.com/office/drawing/2014/main" id="{BD8C0214-A345-9744-A24B-1581858909D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08175" y="1628775"/>
            <a:ext cx="719138"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24">
            <a:extLst>
              <a:ext uri="{FF2B5EF4-FFF2-40B4-BE49-F238E27FC236}">
                <a16:creationId xmlns:a16="http://schemas.microsoft.com/office/drawing/2014/main" id="{DC5EB837-533C-6642-B584-A58765B8596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27763" y="1773238"/>
            <a:ext cx="1223962"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Picture 28">
            <a:extLst>
              <a:ext uri="{FF2B5EF4-FFF2-40B4-BE49-F238E27FC236}">
                <a16:creationId xmlns:a16="http://schemas.microsoft.com/office/drawing/2014/main" id="{1828E8C5-9419-874A-84A7-4839B30B3A4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858964" y="1779176"/>
            <a:ext cx="1418133" cy="117756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תמונה 15">
            <a:extLst>
              <a:ext uri="{FF2B5EF4-FFF2-40B4-BE49-F238E27FC236}">
                <a16:creationId xmlns:a16="http://schemas.microsoft.com/office/drawing/2014/main" id="{CBD0F1D3-50CD-894F-A18E-E94DE857ACE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56550" y="6137275"/>
            <a:ext cx="531813"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a:extLst>
              <a:ext uri="{FF2B5EF4-FFF2-40B4-BE49-F238E27FC236}">
                <a16:creationId xmlns:a16="http://schemas.microsoft.com/office/drawing/2014/main" id="{85BFA6CF-11D9-3041-90AF-FD59E89C11DF}"/>
              </a:ext>
            </a:extLst>
          </p:cNvPr>
          <p:cNvSpPr/>
          <p:nvPr/>
        </p:nvSpPr>
        <p:spPr>
          <a:xfrm>
            <a:off x="3684588" y="1473200"/>
            <a:ext cx="1766887" cy="1768475"/>
          </a:xfrm>
          <a:prstGeom prst="ellipse">
            <a:avLst/>
          </a:prstGeom>
          <a:noFill/>
          <a:ln>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sp>
        <p:nvSpPr>
          <p:cNvPr id="17" name="Oval 16">
            <a:extLst>
              <a:ext uri="{FF2B5EF4-FFF2-40B4-BE49-F238E27FC236}">
                <a16:creationId xmlns:a16="http://schemas.microsoft.com/office/drawing/2014/main" id="{10017FAC-6142-1045-93F4-2B30B2468A53}"/>
              </a:ext>
            </a:extLst>
          </p:cNvPr>
          <p:cNvSpPr/>
          <p:nvPr/>
        </p:nvSpPr>
        <p:spPr>
          <a:xfrm>
            <a:off x="1336675" y="1473200"/>
            <a:ext cx="1768475" cy="1768475"/>
          </a:xfrm>
          <a:prstGeom prst="ellipse">
            <a:avLst/>
          </a:prstGeom>
          <a:noFill/>
          <a:ln>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sp>
        <p:nvSpPr>
          <p:cNvPr id="18" name="Freeform 17">
            <a:extLst>
              <a:ext uri="{FF2B5EF4-FFF2-40B4-BE49-F238E27FC236}">
                <a16:creationId xmlns:a16="http://schemas.microsoft.com/office/drawing/2014/main" id="{FED61FAC-29C3-754D-AFBA-0F39383C51C9}"/>
              </a:ext>
            </a:extLst>
          </p:cNvPr>
          <p:cNvSpPr/>
          <p:nvPr/>
        </p:nvSpPr>
        <p:spPr>
          <a:xfrm>
            <a:off x="5451475" y="775493"/>
            <a:ext cx="3271838" cy="146845"/>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4" name="תמונה 3">
            <a:extLst>
              <a:ext uri="{FF2B5EF4-FFF2-40B4-BE49-F238E27FC236}">
                <a16:creationId xmlns:a16="http://schemas.microsoft.com/office/drawing/2014/main" id="{69CE788D-A2EA-A9E2-3BD6-3C92700C5D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4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4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436" grpId="0"/>
      <p:bldP spid="18437" grpId="0"/>
      <p:bldP spid="18438" grpId="0"/>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Arrow Connector 39">
            <a:extLst>
              <a:ext uri="{FF2B5EF4-FFF2-40B4-BE49-F238E27FC236}">
                <a16:creationId xmlns:a16="http://schemas.microsoft.com/office/drawing/2014/main" id="{0FBCA627-3EFD-B941-A10E-FFC92FFAA8CF}"/>
              </a:ext>
            </a:extLst>
          </p:cNvPr>
          <p:cNvCxnSpPr>
            <a:cxnSpLocks/>
          </p:cNvCxnSpPr>
          <p:nvPr/>
        </p:nvCxnSpPr>
        <p:spPr>
          <a:xfrm flipH="1" flipV="1">
            <a:off x="4567435" y="1335914"/>
            <a:ext cx="4217" cy="511265"/>
          </a:xfrm>
          <a:prstGeom prst="straightConnector1">
            <a:avLst/>
          </a:prstGeom>
          <a:ln>
            <a:solidFill>
              <a:srgbClr val="8ABE4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9457" name="כותרת 1">
            <a:extLst>
              <a:ext uri="{FF2B5EF4-FFF2-40B4-BE49-F238E27FC236}">
                <a16:creationId xmlns:a16="http://schemas.microsoft.com/office/drawing/2014/main" id="{E388C9A2-B66A-7945-B3CC-A7AAC6C64B3D}"/>
              </a:ext>
            </a:extLst>
          </p:cNvPr>
          <p:cNvSpPr>
            <a:spLocks noGrp="1"/>
          </p:cNvSpPr>
          <p:nvPr>
            <p:ph type="title" idx="4294967295"/>
          </p:nvPr>
        </p:nvSpPr>
        <p:spPr>
          <a:xfrm>
            <a:off x="4705395" y="404813"/>
            <a:ext cx="4331102" cy="517525"/>
          </a:xfrm>
        </p:spPr>
        <p:txBody>
          <a:bodyPr/>
          <a:lstStyle/>
          <a:p>
            <a:pPr eaLnBrk="1" hangingPunct="1">
              <a:defRPr/>
            </a:pPr>
            <a:r>
              <a:rPr lang="he-IL" altLang="en-US" sz="3300" spc="-100" dirty="0" err="1">
                <a:solidFill>
                  <a:schemeClr val="tx1">
                    <a:lumMod val="85000"/>
                    <a:lumOff val="15000"/>
                  </a:schemeClr>
                </a:solidFill>
                <a:latin typeface="Heebo" pitchFamily="2" charset="-79"/>
                <a:cs typeface="Heebo" pitchFamily="2" charset="-79"/>
              </a:rPr>
              <a:t>מיחזור</a:t>
            </a:r>
            <a:r>
              <a:rPr lang="he-IL" altLang="en-US" sz="3300" spc="-100" dirty="0">
                <a:solidFill>
                  <a:schemeClr val="tx1">
                    <a:lumMod val="85000"/>
                    <a:lumOff val="15000"/>
                  </a:schemeClr>
                </a:solidFill>
                <a:latin typeface="Heebo" pitchFamily="2" charset="-79"/>
                <a:cs typeface="Heebo" pitchFamily="2" charset="-79"/>
              </a:rPr>
              <a:t> פסולת אלקטרונית</a:t>
            </a:r>
          </a:p>
        </p:txBody>
      </p:sp>
      <p:grpSp>
        <p:nvGrpSpPr>
          <p:cNvPr id="26" name="קבוצה 25">
            <a:extLst>
              <a:ext uri="{FF2B5EF4-FFF2-40B4-BE49-F238E27FC236}">
                <a16:creationId xmlns:a16="http://schemas.microsoft.com/office/drawing/2014/main" id="{BC369A23-A6D1-B462-812C-DD2BF2ADD389}"/>
              </a:ext>
            </a:extLst>
          </p:cNvPr>
          <p:cNvGrpSpPr/>
          <p:nvPr/>
        </p:nvGrpSpPr>
        <p:grpSpPr>
          <a:xfrm>
            <a:off x="1802259" y="1184933"/>
            <a:ext cx="5650061" cy="430888"/>
            <a:chOff x="1802259" y="1184933"/>
            <a:chExt cx="5650061" cy="430888"/>
          </a:xfrm>
        </p:grpSpPr>
        <p:sp>
          <p:nvSpPr>
            <p:cNvPr id="22" name="מלבן: פינות מעוגלות 21">
              <a:extLst>
                <a:ext uri="{FF2B5EF4-FFF2-40B4-BE49-F238E27FC236}">
                  <a16:creationId xmlns:a16="http://schemas.microsoft.com/office/drawing/2014/main" id="{E146245C-E41B-66D2-4465-8F14E6B0144B}"/>
                </a:ext>
              </a:extLst>
            </p:cNvPr>
            <p:cNvSpPr/>
            <p:nvPr/>
          </p:nvSpPr>
          <p:spPr>
            <a:xfrm>
              <a:off x="1845394" y="1184933"/>
              <a:ext cx="5448301" cy="430888"/>
            </a:xfrm>
            <a:prstGeom prst="roundRect">
              <a:avLst/>
            </a:prstGeom>
            <a:solidFill>
              <a:srgbClr val="8ABE40"/>
            </a:solidFill>
            <a:ln>
              <a:solidFill>
                <a:srgbClr val="86BE4D"/>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609" name="Rectangle 17">
              <a:extLst>
                <a:ext uri="{FF2B5EF4-FFF2-40B4-BE49-F238E27FC236}">
                  <a16:creationId xmlns:a16="http://schemas.microsoft.com/office/drawing/2014/main" id="{C2EC6D29-C5FD-0940-80FA-92BE20D45BE9}"/>
                </a:ext>
              </a:extLst>
            </p:cNvPr>
            <p:cNvSpPr>
              <a:spLocks noChangeArrowheads="1"/>
            </p:cNvSpPr>
            <p:nvPr/>
          </p:nvSpPr>
          <p:spPr bwMode="auto">
            <a:xfrm>
              <a:off x="1802259" y="1184934"/>
              <a:ext cx="5650061" cy="430887"/>
            </a:xfrm>
            <a:prstGeom prst="rect">
              <a:avLst/>
            </a:prstGeom>
            <a:noFill/>
            <a:ln>
              <a:noFill/>
            </a:ln>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en-US" altLang="en-US" sz="2200" dirty="0">
                  <a:solidFill>
                    <a:schemeClr val="bg1"/>
                  </a:solidFill>
                  <a:latin typeface="Heebo" pitchFamily="2" charset="-79"/>
                  <a:cs typeface="Heebo" pitchFamily="2" charset="-79"/>
                </a:rPr>
                <a:t>  </a:t>
              </a:r>
              <a:r>
                <a:rPr lang="en-US" altLang="en-US" sz="2200" dirty="0" err="1">
                  <a:solidFill>
                    <a:schemeClr val="bg1"/>
                  </a:solidFill>
                  <a:latin typeface="Heebo" pitchFamily="2" charset="-79"/>
                  <a:cs typeface="Heebo" pitchFamily="2" charset="-79"/>
                </a:rPr>
                <a:t>מסירת</a:t>
              </a:r>
              <a:r>
                <a:rPr lang="en-US" altLang="en-US" sz="2200" dirty="0">
                  <a:solidFill>
                    <a:schemeClr val="bg1"/>
                  </a:solidFill>
                  <a:latin typeface="Heebo" pitchFamily="2" charset="-79"/>
                  <a:cs typeface="Heebo" pitchFamily="2" charset="-79"/>
                </a:rPr>
                <a:t> </a:t>
              </a:r>
              <a:r>
                <a:rPr lang="en-US" altLang="en-US" sz="2200" dirty="0" err="1">
                  <a:solidFill>
                    <a:schemeClr val="bg1"/>
                  </a:solidFill>
                  <a:latin typeface="Heebo" pitchFamily="2" charset="-79"/>
                  <a:cs typeface="Heebo" pitchFamily="2" charset="-79"/>
                </a:rPr>
                <a:t>הפסולת</a:t>
              </a:r>
              <a:r>
                <a:rPr lang="en-US" altLang="en-US" sz="2200" dirty="0">
                  <a:solidFill>
                    <a:schemeClr val="bg1"/>
                  </a:solidFill>
                  <a:latin typeface="Heebo" pitchFamily="2" charset="-79"/>
                  <a:cs typeface="Heebo" pitchFamily="2" charset="-79"/>
                </a:rPr>
                <a:t> </a:t>
              </a:r>
              <a:r>
                <a:rPr lang="en-US" altLang="en-US" sz="2200" dirty="0" err="1">
                  <a:solidFill>
                    <a:schemeClr val="bg1"/>
                  </a:solidFill>
                  <a:latin typeface="Heebo" pitchFamily="2" charset="-79"/>
                  <a:cs typeface="Heebo" pitchFamily="2" charset="-79"/>
                </a:rPr>
                <a:t>למיחזור</a:t>
              </a:r>
              <a:r>
                <a:rPr lang="en-US" altLang="en-US" sz="2200" dirty="0">
                  <a:solidFill>
                    <a:schemeClr val="bg1"/>
                  </a:solidFill>
                  <a:latin typeface="Heebo" pitchFamily="2" charset="-79"/>
                  <a:cs typeface="Heebo" pitchFamily="2" charset="-79"/>
                </a:rPr>
                <a:t> </a:t>
              </a:r>
              <a:r>
                <a:rPr lang="en-US" altLang="en-US" sz="2200" dirty="0" err="1">
                  <a:solidFill>
                    <a:schemeClr val="bg1"/>
                  </a:solidFill>
                  <a:latin typeface="Heebo" pitchFamily="2" charset="-79"/>
                  <a:cs typeface="Heebo" pitchFamily="2" charset="-79"/>
                </a:rPr>
                <a:t>אפשרית</a:t>
              </a:r>
              <a:r>
                <a:rPr lang="en-US" altLang="en-US" sz="2200" dirty="0">
                  <a:solidFill>
                    <a:schemeClr val="bg1"/>
                  </a:solidFill>
                  <a:latin typeface="Heebo" pitchFamily="2" charset="-79"/>
                  <a:cs typeface="Heebo" pitchFamily="2" charset="-79"/>
                </a:rPr>
                <a:t> </a:t>
              </a:r>
              <a:r>
                <a:rPr lang="he-IL" altLang="en-US" sz="2200" dirty="0">
                  <a:solidFill>
                    <a:schemeClr val="bg1"/>
                  </a:solidFill>
                  <a:latin typeface="Heebo" pitchFamily="2" charset="-79"/>
                  <a:cs typeface="Heebo" pitchFamily="2" charset="-79"/>
                </a:rPr>
                <a:t>ב- 4 דרכים:</a:t>
              </a:r>
              <a:endParaRPr lang="en-US" altLang="en-US" sz="2200" dirty="0">
                <a:solidFill>
                  <a:schemeClr val="bg1"/>
                </a:solidFill>
                <a:latin typeface="Heebo" pitchFamily="2" charset="-79"/>
                <a:cs typeface="Heebo" pitchFamily="2" charset="-79"/>
              </a:endParaRPr>
            </a:p>
          </p:txBody>
        </p:sp>
      </p:grpSp>
      <p:cxnSp>
        <p:nvCxnSpPr>
          <p:cNvPr id="45" name="Elbow Connector 44">
            <a:extLst>
              <a:ext uri="{FF2B5EF4-FFF2-40B4-BE49-F238E27FC236}">
                <a16:creationId xmlns:a16="http://schemas.microsoft.com/office/drawing/2014/main" id="{69B76085-D656-4248-B09F-E15A47D020CD}"/>
              </a:ext>
            </a:extLst>
          </p:cNvPr>
          <p:cNvCxnSpPr>
            <a:cxnSpLocks/>
          </p:cNvCxnSpPr>
          <p:nvPr/>
        </p:nvCxnSpPr>
        <p:spPr>
          <a:xfrm rot="10800000" flipV="1">
            <a:off x="1277981" y="1844824"/>
            <a:ext cx="3289458" cy="247526"/>
          </a:xfrm>
          <a:prstGeom prst="bentConnector3">
            <a:avLst>
              <a:gd name="adj1" fmla="val 100094"/>
            </a:avLst>
          </a:prstGeom>
          <a:ln>
            <a:solidFill>
              <a:srgbClr val="8ABE4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a:extLst>
              <a:ext uri="{FF2B5EF4-FFF2-40B4-BE49-F238E27FC236}">
                <a16:creationId xmlns:a16="http://schemas.microsoft.com/office/drawing/2014/main" id="{8994335F-BBFE-904C-9204-6DBC57FCF027}"/>
              </a:ext>
            </a:extLst>
          </p:cNvPr>
          <p:cNvCxnSpPr>
            <a:cxnSpLocks/>
          </p:cNvCxnSpPr>
          <p:nvPr/>
        </p:nvCxnSpPr>
        <p:spPr>
          <a:xfrm>
            <a:off x="4576563" y="1844823"/>
            <a:ext cx="3289456" cy="231616"/>
          </a:xfrm>
          <a:prstGeom prst="bentConnector3">
            <a:avLst>
              <a:gd name="adj1" fmla="val 100191"/>
            </a:avLst>
          </a:prstGeom>
          <a:ln>
            <a:solidFill>
              <a:srgbClr val="8ABE40"/>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53" name="קבוצה 52">
            <a:extLst>
              <a:ext uri="{FF2B5EF4-FFF2-40B4-BE49-F238E27FC236}">
                <a16:creationId xmlns:a16="http://schemas.microsoft.com/office/drawing/2014/main" id="{E5A74034-9853-9EC9-F0BF-0DEE3974D85D}"/>
              </a:ext>
            </a:extLst>
          </p:cNvPr>
          <p:cNvGrpSpPr/>
          <p:nvPr/>
        </p:nvGrpSpPr>
        <p:grpSpPr>
          <a:xfrm>
            <a:off x="6876256" y="2204864"/>
            <a:ext cx="1953458" cy="3384376"/>
            <a:chOff x="6876256" y="2204864"/>
            <a:chExt cx="1953458" cy="3384376"/>
          </a:xfrm>
        </p:grpSpPr>
        <p:sp>
          <p:nvSpPr>
            <p:cNvPr id="8" name="Rectangle 7">
              <a:extLst>
                <a:ext uri="{FF2B5EF4-FFF2-40B4-BE49-F238E27FC236}">
                  <a16:creationId xmlns:a16="http://schemas.microsoft.com/office/drawing/2014/main" id="{4308AB23-0D6D-E845-B2EB-9D502BBDBE5E}"/>
                </a:ext>
              </a:extLst>
            </p:cNvPr>
            <p:cNvSpPr>
              <a:spLocks noChangeArrowheads="1"/>
            </p:cNvSpPr>
            <p:nvPr/>
          </p:nvSpPr>
          <p:spPr bwMode="auto">
            <a:xfrm>
              <a:off x="6910500" y="4083100"/>
              <a:ext cx="1919214"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0">
                <a:spcBef>
                  <a:spcPct val="0"/>
                </a:spcBef>
                <a:buFontTx/>
                <a:buNone/>
                <a:defRPr/>
              </a:pPr>
              <a:r>
                <a:rPr lang="he-IL" altLang="en-US" sz="1700" dirty="0">
                  <a:latin typeface="Heebo" pitchFamily="2" charset="-79"/>
                  <a:cs typeface="Heebo" pitchFamily="2" charset="-79"/>
                </a:rPr>
                <a:t>איסוף מבית הלקוח</a:t>
              </a:r>
              <a:endParaRPr lang="en-US" altLang="en-US" sz="1700" dirty="0">
                <a:latin typeface="Heebo" pitchFamily="2" charset="-79"/>
                <a:cs typeface="Heebo" pitchFamily="2" charset="-79"/>
              </a:endParaRPr>
            </a:p>
          </p:txBody>
        </p:sp>
        <p:pic>
          <p:nvPicPr>
            <p:cNvPr id="15" name="Picture 14">
              <a:extLst>
                <a:ext uri="{FF2B5EF4-FFF2-40B4-BE49-F238E27FC236}">
                  <a16:creationId xmlns:a16="http://schemas.microsoft.com/office/drawing/2014/main" id="{774F9E18-C88B-4040-B884-90EF26E34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418" b="24418"/>
            <a:stretch/>
          </p:blipFill>
          <p:spPr bwMode="auto">
            <a:xfrm>
              <a:off x="6876256" y="2204864"/>
              <a:ext cx="1910779" cy="1738016"/>
            </a:xfrm>
            <a:prstGeom prst="rect">
              <a:avLst/>
            </a:prstGeom>
            <a:solidFill>
              <a:schemeClr val="tx1"/>
            </a:solidFill>
            <a:ln>
              <a:noFill/>
            </a:ln>
            <a:effectLst>
              <a:outerShdw blurRad="50800" dist="38100" dir="2700000" algn="tl" rotWithShape="0">
                <a:prstClr val="black">
                  <a:alpha val="40000"/>
                </a:prstClr>
              </a:outerShdw>
            </a:effectLst>
          </p:spPr>
        </p:pic>
        <p:sp>
          <p:nvSpPr>
            <p:cNvPr id="30" name="Rectangle 29">
              <a:extLst>
                <a:ext uri="{FF2B5EF4-FFF2-40B4-BE49-F238E27FC236}">
                  <a16:creationId xmlns:a16="http://schemas.microsoft.com/office/drawing/2014/main" id="{9426583E-BACD-494B-B5D8-D99B76C8B141}"/>
                </a:ext>
              </a:extLst>
            </p:cNvPr>
            <p:cNvSpPr>
              <a:spLocks noChangeArrowheads="1"/>
            </p:cNvSpPr>
            <p:nvPr/>
          </p:nvSpPr>
          <p:spPr bwMode="auto">
            <a:xfrm>
              <a:off x="6901923" y="4351978"/>
              <a:ext cx="1910779"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he-IL" altLang="he-IL" sz="1200" dirty="0">
                  <a:latin typeface="Heebo" pitchFamily="2" charset="-79"/>
                  <a:cs typeface="Heebo" pitchFamily="2" charset="-79"/>
                </a:rPr>
                <a:t>1.הזמנת פינוי במועדים קבועים ולפי קריאה באתר העירייה או במוקד </a:t>
              </a:r>
            </a:p>
            <a:p>
              <a:pPr>
                <a:buFont typeface="Arial" panose="020B0604020202020204" pitchFamily="34" charset="0"/>
                <a:buNone/>
              </a:pPr>
              <a:r>
                <a:rPr lang="he-IL" altLang="he-IL" sz="1200" dirty="0">
                  <a:latin typeface="Heebo" pitchFamily="2" charset="-79"/>
                  <a:cs typeface="Heebo" pitchFamily="2" charset="-79"/>
                </a:rPr>
                <a:t>2. בעת קבלת מוצר חדש ניתן למסור מוצר ישן ללא עלות</a:t>
              </a:r>
            </a:p>
          </p:txBody>
        </p:sp>
      </p:grpSp>
      <p:sp>
        <p:nvSpPr>
          <p:cNvPr id="23" name="Freeform 22">
            <a:extLst>
              <a:ext uri="{FF2B5EF4-FFF2-40B4-BE49-F238E27FC236}">
                <a16:creationId xmlns:a16="http://schemas.microsoft.com/office/drawing/2014/main" id="{FBF2A28D-82C9-FD40-BC78-62010B0C05A3}"/>
              </a:ext>
            </a:extLst>
          </p:cNvPr>
          <p:cNvSpPr/>
          <p:nvPr/>
        </p:nvSpPr>
        <p:spPr>
          <a:xfrm>
            <a:off x="3578265" y="795776"/>
            <a:ext cx="5327650" cy="160337"/>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cxnSp>
        <p:nvCxnSpPr>
          <p:cNvPr id="33" name="Straight Arrow Connector 39">
            <a:extLst>
              <a:ext uri="{FF2B5EF4-FFF2-40B4-BE49-F238E27FC236}">
                <a16:creationId xmlns:a16="http://schemas.microsoft.com/office/drawing/2014/main" id="{A7BFD46E-7D56-49B8-AD06-A6AD44DEA6A0}"/>
              </a:ext>
            </a:extLst>
          </p:cNvPr>
          <p:cNvCxnSpPr>
            <a:cxnSpLocks/>
          </p:cNvCxnSpPr>
          <p:nvPr/>
        </p:nvCxnSpPr>
        <p:spPr>
          <a:xfrm>
            <a:off x="5652120" y="1844824"/>
            <a:ext cx="0" cy="247526"/>
          </a:xfrm>
          <a:prstGeom prst="straightConnector1">
            <a:avLst/>
          </a:prstGeom>
          <a:ln>
            <a:solidFill>
              <a:srgbClr val="8ABE4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מלבן 24">
            <a:extLst>
              <a:ext uri="{FF2B5EF4-FFF2-40B4-BE49-F238E27FC236}">
                <a16:creationId xmlns:a16="http://schemas.microsoft.com/office/drawing/2014/main" id="{2F81973C-71DB-4797-8ED1-C4CD68C5441B}"/>
              </a:ext>
            </a:extLst>
          </p:cNvPr>
          <p:cNvSpPr/>
          <p:nvPr/>
        </p:nvSpPr>
        <p:spPr>
          <a:xfrm>
            <a:off x="1439652" y="5445224"/>
            <a:ext cx="6264696" cy="923330"/>
          </a:xfrm>
          <a:prstGeom prst="rect">
            <a:avLst/>
          </a:prstGeom>
        </p:spPr>
        <p:txBody>
          <a:bodyPr wrap="square">
            <a:spAutoFit/>
          </a:bodyPr>
          <a:lstStyle/>
          <a:p>
            <a:pPr algn="ctr">
              <a:defRPr/>
            </a:pPr>
            <a:r>
              <a:rPr lang="en-US" altLang="en-US" sz="2000" b="1" dirty="0">
                <a:solidFill>
                  <a:schemeClr val="accent3">
                    <a:lumMod val="75000"/>
                  </a:schemeClr>
                </a:solidFill>
                <a:latin typeface="Heebo" pitchFamily="2" charset="-79"/>
                <a:cs typeface="Heebo" pitchFamily="2" charset="-79"/>
              </a:rPr>
              <a:t>MAP</a:t>
            </a:r>
            <a:r>
              <a:rPr lang="en-US" altLang="en-US" sz="1700" dirty="0">
                <a:latin typeface="Heebo" pitchFamily="2" charset="-79"/>
                <a:cs typeface="Heebo" pitchFamily="2" charset="-79"/>
              </a:rPr>
              <a:t> </a:t>
            </a:r>
            <a:r>
              <a:rPr lang="he-IL" altLang="en-US" sz="1700" dirty="0">
                <a:latin typeface="Heebo" pitchFamily="2" charset="-79"/>
                <a:cs typeface="Heebo" pitchFamily="2" charset="-79"/>
              </a:rPr>
              <a:t>למציאת מיקום מרכזי ומוקדי </a:t>
            </a:r>
            <a:r>
              <a:rPr lang="he-IL" altLang="en-US" sz="1700" dirty="0" err="1">
                <a:latin typeface="Heebo" pitchFamily="2" charset="-79"/>
                <a:cs typeface="Heebo" pitchFamily="2" charset="-79"/>
              </a:rPr>
              <a:t>מיחזור</a:t>
            </a:r>
            <a:r>
              <a:rPr lang="he-IL" altLang="en-US" sz="1700" dirty="0">
                <a:latin typeface="Heebo" pitchFamily="2" charset="-79"/>
                <a:cs typeface="Heebo" pitchFamily="2" charset="-79"/>
              </a:rPr>
              <a:t> היכנסו </a:t>
            </a:r>
            <a:r>
              <a:rPr lang="he-IL" altLang="en-US" sz="2000" b="1" dirty="0" err="1">
                <a:solidFill>
                  <a:schemeClr val="accent3">
                    <a:lumMod val="75000"/>
                  </a:schemeClr>
                </a:solidFill>
                <a:latin typeface="Heebo" pitchFamily="2" charset="-79"/>
                <a:cs typeface="Heebo" pitchFamily="2" charset="-79"/>
              </a:rPr>
              <a:t>למא"י</a:t>
            </a:r>
            <a:br>
              <a:rPr lang="en-US" altLang="en-US" sz="1700" dirty="0">
                <a:latin typeface="Heebo" pitchFamily="2" charset="-79"/>
                <a:cs typeface="Heebo" pitchFamily="2" charset="-79"/>
              </a:rPr>
            </a:br>
            <a:r>
              <a:rPr lang="en-US" altLang="en-US" sz="1700" dirty="0">
                <a:latin typeface="Heebo" pitchFamily="2" charset="-79"/>
                <a:cs typeface="Heebo" pitchFamily="2" charset="-79"/>
                <a:hlinkClick r:id="rId3"/>
              </a:rPr>
              <a:t>https://mai.org.il</a:t>
            </a:r>
            <a:r>
              <a:rPr lang="he-IL" altLang="en-US" sz="1700" dirty="0">
                <a:latin typeface="Heebo" pitchFamily="2" charset="-79"/>
                <a:cs typeface="Heebo" pitchFamily="2" charset="-79"/>
              </a:rPr>
              <a:t>באתר מא"י : </a:t>
            </a:r>
          </a:p>
          <a:p>
            <a:pPr algn="ctr">
              <a:defRPr/>
            </a:pPr>
            <a:endParaRPr lang="he-IL" altLang="en-US" sz="1700" dirty="0">
              <a:latin typeface="Heebo" pitchFamily="2" charset="-79"/>
              <a:cs typeface="Heebo" pitchFamily="2" charset="-79"/>
            </a:endParaRPr>
          </a:p>
        </p:txBody>
      </p:sp>
      <p:grpSp>
        <p:nvGrpSpPr>
          <p:cNvPr id="56" name="קבוצה 55">
            <a:extLst>
              <a:ext uri="{FF2B5EF4-FFF2-40B4-BE49-F238E27FC236}">
                <a16:creationId xmlns:a16="http://schemas.microsoft.com/office/drawing/2014/main" id="{B2E58C6F-8A91-1CA2-75AE-64DDF921F312}"/>
              </a:ext>
            </a:extLst>
          </p:cNvPr>
          <p:cNvGrpSpPr/>
          <p:nvPr/>
        </p:nvGrpSpPr>
        <p:grpSpPr>
          <a:xfrm>
            <a:off x="323528" y="2204864"/>
            <a:ext cx="1910779" cy="2201599"/>
            <a:chOff x="323528" y="2204864"/>
            <a:chExt cx="1910779" cy="2201599"/>
          </a:xfrm>
        </p:grpSpPr>
        <p:sp>
          <p:nvSpPr>
            <p:cNvPr id="9" name="Rectangle 8">
              <a:extLst>
                <a:ext uri="{FF2B5EF4-FFF2-40B4-BE49-F238E27FC236}">
                  <a16:creationId xmlns:a16="http://schemas.microsoft.com/office/drawing/2014/main" id="{1E30F602-7647-4C4F-86AA-2E46DAB95304}"/>
                </a:ext>
              </a:extLst>
            </p:cNvPr>
            <p:cNvSpPr>
              <a:spLocks noChangeArrowheads="1"/>
            </p:cNvSpPr>
            <p:nvPr/>
          </p:nvSpPr>
          <p:spPr bwMode="auto">
            <a:xfrm>
              <a:off x="401145" y="4038163"/>
              <a:ext cx="175554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0">
                <a:spcBef>
                  <a:spcPct val="0"/>
                </a:spcBef>
                <a:buFontTx/>
                <a:buNone/>
              </a:pPr>
              <a:r>
                <a:rPr lang="he-IL" altLang="en-US" sz="1700" dirty="0">
                  <a:latin typeface="Heebo" pitchFamily="2" charset="-79"/>
                  <a:cs typeface="Heebo" pitchFamily="2" charset="-79"/>
                </a:rPr>
                <a:t>חללית מא"י</a:t>
              </a:r>
              <a:r>
                <a:rPr lang="he-IL" altLang="en-US" sz="1800" dirty="0">
                  <a:latin typeface="Heebo" pitchFamily="2" charset="-79"/>
                  <a:cs typeface="Heebo" pitchFamily="2" charset="-79"/>
                </a:rPr>
                <a:t> </a:t>
              </a:r>
              <a:endParaRPr lang="en-US" altLang="en-US" sz="1800" dirty="0">
                <a:latin typeface="Heebo" pitchFamily="2" charset="-79"/>
                <a:cs typeface="Heebo" pitchFamily="2" charset="-79"/>
              </a:endParaRPr>
            </a:p>
          </p:txBody>
        </p:sp>
        <p:grpSp>
          <p:nvGrpSpPr>
            <p:cNvPr id="27" name="קבוצה 26">
              <a:extLst>
                <a:ext uri="{FF2B5EF4-FFF2-40B4-BE49-F238E27FC236}">
                  <a16:creationId xmlns:a16="http://schemas.microsoft.com/office/drawing/2014/main" id="{392999CF-C254-B44D-5C9C-DA549101D234}"/>
                </a:ext>
              </a:extLst>
            </p:cNvPr>
            <p:cNvGrpSpPr/>
            <p:nvPr/>
          </p:nvGrpSpPr>
          <p:grpSpPr>
            <a:xfrm>
              <a:off x="323528" y="2204864"/>
              <a:ext cx="1910779" cy="1757249"/>
              <a:chOff x="323528" y="2241771"/>
              <a:chExt cx="1863791" cy="1691285"/>
            </a:xfrm>
          </p:grpSpPr>
          <p:sp>
            <p:nvSpPr>
              <p:cNvPr id="21" name="Freeform 7">
                <a:extLst>
                  <a:ext uri="{FF2B5EF4-FFF2-40B4-BE49-F238E27FC236}">
                    <a16:creationId xmlns:a16="http://schemas.microsoft.com/office/drawing/2014/main" id="{9D441B6A-96E6-4253-B7C4-CC32963B8661}"/>
                  </a:ext>
                </a:extLst>
              </p:cNvPr>
              <p:cNvSpPr/>
              <p:nvPr/>
            </p:nvSpPr>
            <p:spPr>
              <a:xfrm>
                <a:off x="323528" y="2839988"/>
                <a:ext cx="1861964" cy="729275"/>
              </a:xfrm>
              <a:custGeom>
                <a:avLst/>
                <a:gdLst>
                  <a:gd name="connsiteX0" fmla="*/ 9154160 w 9154160"/>
                  <a:gd name="connsiteY0" fmla="*/ 1168400 h 3332480"/>
                  <a:gd name="connsiteX1" fmla="*/ 0 w 9154160"/>
                  <a:gd name="connsiteY1" fmla="*/ 0 h 3332480"/>
                  <a:gd name="connsiteX2" fmla="*/ 0 w 9154160"/>
                  <a:gd name="connsiteY2" fmla="*/ 3332480 h 3332480"/>
                  <a:gd name="connsiteX3" fmla="*/ 9154160 w 9154160"/>
                  <a:gd name="connsiteY3" fmla="*/ 3332480 h 3332480"/>
                  <a:gd name="connsiteX4" fmla="*/ 9154160 w 9154160"/>
                  <a:gd name="connsiteY4" fmla="*/ 1168400 h 333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160" h="3332480">
                    <a:moveTo>
                      <a:pt x="9154160" y="1168400"/>
                    </a:moveTo>
                    <a:lnTo>
                      <a:pt x="0" y="0"/>
                    </a:lnTo>
                    <a:lnTo>
                      <a:pt x="0" y="3332480"/>
                    </a:lnTo>
                    <a:lnTo>
                      <a:pt x="9154160" y="3332480"/>
                    </a:lnTo>
                    <a:lnTo>
                      <a:pt x="9154160" y="116840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dirty="0">
                  <a:latin typeface="Heebo" pitchFamily="2" charset="-79"/>
                  <a:cs typeface="Heebo" pitchFamily="2" charset="-79"/>
                </a:endParaRPr>
              </a:p>
            </p:txBody>
          </p:sp>
          <p:pic>
            <p:nvPicPr>
              <p:cNvPr id="24" name="Picture 23">
                <a:extLst>
                  <a:ext uri="{FF2B5EF4-FFF2-40B4-BE49-F238E27FC236}">
                    <a16:creationId xmlns:a16="http://schemas.microsoft.com/office/drawing/2014/main" id="{30BDF5C0-79F4-F14C-90E6-3F2EDF0C5B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354" y="2241771"/>
                <a:ext cx="1861965" cy="1691285"/>
              </a:xfrm>
              <a:prstGeom prst="rect">
                <a:avLst/>
              </a:prstGeom>
              <a:ln>
                <a:solidFill>
                  <a:schemeClr val="tx1"/>
                </a:solidFill>
              </a:ln>
              <a:effectLst>
                <a:outerShdw blurRad="292100" dist="139700" dir="2700000" algn="tl" rotWithShape="0">
                  <a:srgbClr val="333333">
                    <a:alpha val="65000"/>
                  </a:srgbClr>
                </a:outerShdw>
              </a:effectLst>
            </p:spPr>
          </p:pic>
        </p:grpSp>
      </p:grpSp>
      <p:pic>
        <p:nvPicPr>
          <p:cNvPr id="19" name="תמונה 18">
            <a:extLst>
              <a:ext uri="{FF2B5EF4-FFF2-40B4-BE49-F238E27FC236}">
                <a16:creationId xmlns:a16="http://schemas.microsoft.com/office/drawing/2014/main" id="{ED452944-9CAC-CF6D-074F-5F2E47A6FF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grpSp>
        <p:nvGrpSpPr>
          <p:cNvPr id="58" name="קבוצה 57">
            <a:extLst>
              <a:ext uri="{FF2B5EF4-FFF2-40B4-BE49-F238E27FC236}">
                <a16:creationId xmlns:a16="http://schemas.microsoft.com/office/drawing/2014/main" id="{F6B5AE85-C7EB-FE42-BC20-4627DCA2B1F3}"/>
              </a:ext>
            </a:extLst>
          </p:cNvPr>
          <p:cNvGrpSpPr/>
          <p:nvPr/>
        </p:nvGrpSpPr>
        <p:grpSpPr>
          <a:xfrm>
            <a:off x="4384306" y="2204864"/>
            <a:ext cx="2419942" cy="2978111"/>
            <a:chOff x="4384306" y="2204864"/>
            <a:chExt cx="2419942" cy="2978111"/>
          </a:xfrm>
        </p:grpSpPr>
        <p:grpSp>
          <p:nvGrpSpPr>
            <p:cNvPr id="54" name="קבוצה 53">
              <a:extLst>
                <a:ext uri="{FF2B5EF4-FFF2-40B4-BE49-F238E27FC236}">
                  <a16:creationId xmlns:a16="http://schemas.microsoft.com/office/drawing/2014/main" id="{4F456F8A-9FBA-50F5-308E-C1CD62CC3127}"/>
                </a:ext>
              </a:extLst>
            </p:cNvPr>
            <p:cNvGrpSpPr/>
            <p:nvPr/>
          </p:nvGrpSpPr>
          <p:grpSpPr>
            <a:xfrm>
              <a:off x="4384306" y="4083169"/>
              <a:ext cx="2419942" cy="1099806"/>
              <a:chOff x="4384306" y="4083169"/>
              <a:chExt cx="2419942" cy="1099806"/>
            </a:xfrm>
          </p:grpSpPr>
          <p:sp>
            <p:nvSpPr>
              <p:cNvPr id="36" name="Rectangle 7">
                <a:extLst>
                  <a:ext uri="{FF2B5EF4-FFF2-40B4-BE49-F238E27FC236}">
                    <a16:creationId xmlns:a16="http://schemas.microsoft.com/office/drawing/2014/main" id="{5B5B87EF-4624-493A-B9F3-AD19FA7D0D85}"/>
                  </a:ext>
                </a:extLst>
              </p:cNvPr>
              <p:cNvSpPr>
                <a:spLocks noChangeArrowheads="1"/>
              </p:cNvSpPr>
              <p:nvPr/>
            </p:nvSpPr>
            <p:spPr bwMode="auto">
              <a:xfrm>
                <a:off x="4506999" y="4083169"/>
                <a:ext cx="228080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a:spcBef>
                    <a:spcPct val="0"/>
                  </a:spcBef>
                  <a:buFontTx/>
                  <a:buNone/>
                  <a:defRPr/>
                </a:pPr>
                <a:r>
                  <a:rPr lang="he-IL" altLang="en-US" sz="1700" dirty="0">
                    <a:latin typeface="Heebo" pitchFamily="2" charset="-79"/>
                    <a:cs typeface="Heebo" pitchFamily="2" charset="-79"/>
                  </a:rPr>
                  <a:t>מרכז איסוף - "חשמלית"</a:t>
                </a:r>
                <a:endParaRPr lang="en-US" altLang="en-US" sz="1700" dirty="0">
                  <a:latin typeface="Heebo" pitchFamily="2" charset="-79"/>
                  <a:cs typeface="Heebo" pitchFamily="2" charset="-79"/>
                </a:endParaRPr>
              </a:p>
            </p:txBody>
          </p:sp>
          <p:sp>
            <p:nvSpPr>
              <p:cNvPr id="37" name="Rectangle 29">
                <a:extLst>
                  <a:ext uri="{FF2B5EF4-FFF2-40B4-BE49-F238E27FC236}">
                    <a16:creationId xmlns:a16="http://schemas.microsoft.com/office/drawing/2014/main" id="{6DA12BB2-490B-484A-927E-10EAD1F9013C}"/>
                  </a:ext>
                </a:extLst>
              </p:cNvPr>
              <p:cNvSpPr>
                <a:spLocks noChangeArrowheads="1"/>
              </p:cNvSpPr>
              <p:nvPr/>
            </p:nvSpPr>
            <p:spPr bwMode="auto">
              <a:xfrm>
                <a:off x="4384306" y="4351978"/>
                <a:ext cx="24199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buFont typeface="Arial" panose="020B0604020202020204" pitchFamily="34" charset="0"/>
                  <a:buNone/>
                </a:pPr>
                <a:r>
                  <a:rPr lang="he-IL" altLang="he-IL" sz="1200" dirty="0">
                    <a:latin typeface="Heebo" pitchFamily="2" charset="-79"/>
                    <a:cs typeface="Heebo" pitchFamily="2" charset="-79"/>
                  </a:rPr>
                  <a:t>מיכל איסוף ענק הנמצא במרחב</a:t>
                </a:r>
                <a:br>
                  <a:rPr lang="en-US" altLang="he-IL" sz="1200" dirty="0">
                    <a:latin typeface="Heebo" pitchFamily="2" charset="-79"/>
                    <a:cs typeface="Heebo" pitchFamily="2" charset="-79"/>
                  </a:rPr>
                </a:br>
                <a:r>
                  <a:rPr lang="he-IL" altLang="he-IL" sz="1200" dirty="0">
                    <a:latin typeface="Heebo" pitchFamily="2" charset="-79"/>
                    <a:cs typeface="Heebo" pitchFamily="2" charset="-79"/>
                  </a:rPr>
                  <a:t>הציבורי אליו ניתן להשליך מוצרי חשמל ואלקטרוניקה קטנים ובינוניים.</a:t>
                </a:r>
              </a:p>
            </p:txBody>
          </p:sp>
        </p:grpSp>
        <p:pic>
          <p:nvPicPr>
            <p:cNvPr id="12" name="תמונה 11">
              <a:extLst>
                <a:ext uri="{FF2B5EF4-FFF2-40B4-BE49-F238E27FC236}">
                  <a16:creationId xmlns:a16="http://schemas.microsoft.com/office/drawing/2014/main" id="{1F72AC44-EBDC-66BF-4CC6-60B127D8F28D}"/>
                </a:ext>
              </a:extLst>
            </p:cNvPr>
            <p:cNvPicPr>
              <a:picLocks noChangeAspect="1"/>
            </p:cNvPicPr>
            <p:nvPr/>
          </p:nvPicPr>
          <p:blipFill>
            <a:blip r:embed="rId6">
              <a:extLst>
                <a:ext uri="{28A0092B-C50C-407E-A947-70E740481C1C}">
                  <a14:useLocalDpi xmlns:a14="http://schemas.microsoft.com/office/drawing/2010/main" val="0"/>
                </a:ext>
              </a:extLst>
            </a:blip>
            <a:srcRect l="2001" t="7783" r="2001" b="7847"/>
            <a:stretch>
              <a:fillRect/>
            </a:stretch>
          </p:blipFill>
          <p:spPr>
            <a:xfrm>
              <a:off x="4692014" y="2204864"/>
              <a:ext cx="1910779" cy="1736695"/>
            </a:xfrm>
            <a:prstGeom prst="rect">
              <a:avLst/>
            </a:prstGeom>
            <a:ln>
              <a:solidFill>
                <a:schemeClr val="tx1"/>
              </a:solidFill>
            </a:ln>
            <a:effectLst>
              <a:outerShdw blurRad="292100" dist="139700" dir="2700000" algn="tl" rotWithShape="0">
                <a:srgbClr val="333333">
                  <a:alpha val="65000"/>
                </a:srgbClr>
              </a:outerShdw>
            </a:effectLst>
          </p:spPr>
        </p:pic>
      </p:grpSp>
      <p:grpSp>
        <p:nvGrpSpPr>
          <p:cNvPr id="57" name="קבוצה 56">
            <a:extLst>
              <a:ext uri="{FF2B5EF4-FFF2-40B4-BE49-F238E27FC236}">
                <a16:creationId xmlns:a16="http://schemas.microsoft.com/office/drawing/2014/main" id="{0A6E32FD-FA19-337D-9902-AEE184711E53}"/>
              </a:ext>
            </a:extLst>
          </p:cNvPr>
          <p:cNvGrpSpPr/>
          <p:nvPr/>
        </p:nvGrpSpPr>
        <p:grpSpPr>
          <a:xfrm>
            <a:off x="2492755" y="2192012"/>
            <a:ext cx="1916782" cy="2677148"/>
            <a:chOff x="2492755" y="2192012"/>
            <a:chExt cx="1916782" cy="2677148"/>
          </a:xfrm>
        </p:grpSpPr>
        <p:grpSp>
          <p:nvGrpSpPr>
            <p:cNvPr id="55" name="קבוצה 54">
              <a:extLst>
                <a:ext uri="{FF2B5EF4-FFF2-40B4-BE49-F238E27FC236}">
                  <a16:creationId xmlns:a16="http://schemas.microsoft.com/office/drawing/2014/main" id="{D6574246-FE60-8BC6-FBD6-9957FD224899}"/>
                </a:ext>
              </a:extLst>
            </p:cNvPr>
            <p:cNvGrpSpPr/>
            <p:nvPr/>
          </p:nvGrpSpPr>
          <p:grpSpPr>
            <a:xfrm>
              <a:off x="2492755" y="4038163"/>
              <a:ext cx="1916782" cy="830997"/>
              <a:chOff x="2492755" y="4038163"/>
              <a:chExt cx="1916782" cy="830997"/>
            </a:xfrm>
          </p:grpSpPr>
          <p:sp>
            <p:nvSpPr>
              <p:cNvPr id="7" name="Rectangle 6">
                <a:extLst>
                  <a:ext uri="{FF2B5EF4-FFF2-40B4-BE49-F238E27FC236}">
                    <a16:creationId xmlns:a16="http://schemas.microsoft.com/office/drawing/2014/main" id="{6F5F8040-521D-744C-9834-8B2C3BDCA532}"/>
                  </a:ext>
                </a:extLst>
              </p:cNvPr>
              <p:cNvSpPr>
                <a:spLocks noChangeArrowheads="1"/>
              </p:cNvSpPr>
              <p:nvPr/>
            </p:nvSpPr>
            <p:spPr bwMode="auto">
              <a:xfrm>
                <a:off x="2542592" y="4038163"/>
                <a:ext cx="18171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0">
                  <a:spcBef>
                    <a:spcPct val="0"/>
                  </a:spcBef>
                  <a:buFontTx/>
                  <a:buNone/>
                  <a:defRPr/>
                </a:pPr>
                <a:r>
                  <a:rPr lang="he-IL" altLang="en-US" sz="1700" dirty="0">
                    <a:latin typeface="Heebo" pitchFamily="2" charset="-79"/>
                    <a:cs typeface="Heebo" pitchFamily="2" charset="-79"/>
                  </a:rPr>
                  <a:t>מוקד איסוף </a:t>
                </a:r>
                <a:br>
                  <a:rPr lang="en-US" altLang="en-US" sz="1700" dirty="0">
                    <a:latin typeface="Heebo" pitchFamily="2" charset="-79"/>
                    <a:cs typeface="Heebo" pitchFamily="2" charset="-79"/>
                  </a:rPr>
                </a:br>
                <a:r>
                  <a:rPr lang="he-IL" altLang="en-US" sz="1700" dirty="0">
                    <a:latin typeface="Heebo" pitchFamily="2" charset="-79"/>
                    <a:cs typeface="Heebo" pitchFamily="2" charset="-79"/>
                  </a:rPr>
                  <a:t>בבית הספר</a:t>
                </a:r>
                <a:br>
                  <a:rPr lang="en-US" altLang="en-US" sz="1700" dirty="0">
                    <a:latin typeface="Heebo" pitchFamily="2" charset="-79"/>
                    <a:cs typeface="Heebo" pitchFamily="2" charset="-79"/>
                  </a:rPr>
                </a:br>
                <a:r>
                  <a:rPr lang="he-IL" altLang="en-US" sz="1400" dirty="0">
                    <a:latin typeface="Heebo" pitchFamily="2" charset="-79"/>
                    <a:cs typeface="Heebo" pitchFamily="2" charset="-79"/>
                  </a:rPr>
                  <a:t>(במידה וקיים)</a:t>
                </a:r>
                <a:endParaRPr lang="en-US" altLang="en-US" sz="1700" dirty="0">
                  <a:latin typeface="Heebo" pitchFamily="2" charset="-79"/>
                  <a:cs typeface="Heebo" pitchFamily="2" charset="-79"/>
                </a:endParaRPr>
              </a:p>
            </p:txBody>
          </p:sp>
          <p:sp>
            <p:nvSpPr>
              <p:cNvPr id="29" name="Rectangle 28">
                <a:extLst>
                  <a:ext uri="{FF2B5EF4-FFF2-40B4-BE49-F238E27FC236}">
                    <a16:creationId xmlns:a16="http://schemas.microsoft.com/office/drawing/2014/main" id="{94CA96CE-DDD2-8645-A323-7DEEC871F5FB}"/>
                  </a:ext>
                </a:extLst>
              </p:cNvPr>
              <p:cNvSpPr>
                <a:spLocks noChangeArrowheads="1"/>
              </p:cNvSpPr>
              <p:nvPr/>
            </p:nvSpPr>
            <p:spPr bwMode="auto">
              <a:xfrm>
                <a:off x="2492755" y="4152034"/>
                <a:ext cx="19167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buFont typeface="Arial" panose="020B0604020202020204" pitchFamily="34" charset="0"/>
                  <a:buNone/>
                </a:pPr>
                <a:endParaRPr lang="he-IL" altLang="he-IL" sz="1200" dirty="0">
                  <a:latin typeface="Heebo" pitchFamily="2" charset="-79"/>
                  <a:cs typeface="Heebo" pitchFamily="2" charset="-79"/>
                </a:endParaRPr>
              </a:p>
            </p:txBody>
          </p:sp>
        </p:grpSp>
        <p:grpSp>
          <p:nvGrpSpPr>
            <p:cNvPr id="28" name="קבוצה 27">
              <a:extLst>
                <a:ext uri="{FF2B5EF4-FFF2-40B4-BE49-F238E27FC236}">
                  <a16:creationId xmlns:a16="http://schemas.microsoft.com/office/drawing/2014/main" id="{54281F0E-25C0-1EED-A3F5-90A7E46DFBF1}"/>
                </a:ext>
              </a:extLst>
            </p:cNvPr>
            <p:cNvGrpSpPr/>
            <p:nvPr/>
          </p:nvGrpSpPr>
          <p:grpSpPr>
            <a:xfrm>
              <a:off x="2495757" y="2192012"/>
              <a:ext cx="1910779" cy="1813052"/>
              <a:chOff x="2466860" y="2192012"/>
              <a:chExt cx="1910779" cy="1813052"/>
            </a:xfrm>
          </p:grpSpPr>
          <p:pic>
            <p:nvPicPr>
              <p:cNvPr id="16" name="תמונה 15">
                <a:extLst>
                  <a:ext uri="{FF2B5EF4-FFF2-40B4-BE49-F238E27FC236}">
                    <a16:creationId xmlns:a16="http://schemas.microsoft.com/office/drawing/2014/main" id="{645CB14D-20D1-7340-3039-4C45A92406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7784" y="2232277"/>
                <a:ext cx="1623409" cy="1772787"/>
              </a:xfrm>
              <a:prstGeom prst="rect">
                <a:avLst/>
              </a:prstGeom>
              <a:ln>
                <a:noFill/>
              </a:ln>
              <a:effectLst>
                <a:outerShdw blurRad="292100" dist="139700" dir="2700000" algn="tl" rotWithShape="0">
                  <a:srgbClr val="333333">
                    <a:alpha val="65000"/>
                  </a:srgbClr>
                </a:outerShdw>
              </a:effectLst>
            </p:spPr>
          </p:pic>
          <p:sp>
            <p:nvSpPr>
              <p:cNvPr id="17" name="מלבן 16">
                <a:extLst>
                  <a:ext uri="{FF2B5EF4-FFF2-40B4-BE49-F238E27FC236}">
                    <a16:creationId xmlns:a16="http://schemas.microsoft.com/office/drawing/2014/main" id="{94DB0A7F-EF24-83FA-0918-D2A26839BB38}"/>
                  </a:ext>
                </a:extLst>
              </p:cNvPr>
              <p:cNvSpPr/>
              <p:nvPr/>
            </p:nvSpPr>
            <p:spPr>
              <a:xfrm>
                <a:off x="2466860" y="2192012"/>
                <a:ext cx="1910779" cy="1757249"/>
              </a:xfrm>
              <a:prstGeom prst="rect">
                <a:avLst/>
              </a:pr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cxnSp>
        <p:nvCxnSpPr>
          <p:cNvPr id="34" name="Straight Arrow Connector 39">
            <a:extLst>
              <a:ext uri="{FF2B5EF4-FFF2-40B4-BE49-F238E27FC236}">
                <a16:creationId xmlns:a16="http://schemas.microsoft.com/office/drawing/2014/main" id="{0F4025BB-4743-960C-0899-91A040BAAC7A}"/>
              </a:ext>
            </a:extLst>
          </p:cNvPr>
          <p:cNvCxnSpPr>
            <a:cxnSpLocks/>
          </p:cNvCxnSpPr>
          <p:nvPr/>
        </p:nvCxnSpPr>
        <p:spPr>
          <a:xfrm>
            <a:off x="3406956" y="1857498"/>
            <a:ext cx="0" cy="247526"/>
          </a:xfrm>
          <a:prstGeom prst="straightConnector1">
            <a:avLst/>
          </a:prstGeom>
          <a:ln>
            <a:solidFill>
              <a:srgbClr val="8ABE40"/>
            </a:solidFill>
            <a:prstDash val="sys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500"/>
                                        <p:tgtEl>
                                          <p:spTgt spid="25"/>
                                        </p:tgtEl>
                                      </p:cBhvr>
                                    </p:animEffect>
                                    <p:anim calcmode="lin" valueType="num">
                                      <p:cBhvr>
                                        <p:cTn id="8" dur="1500" fill="hold"/>
                                        <p:tgtEl>
                                          <p:spTgt spid="25"/>
                                        </p:tgtEl>
                                        <p:attrNameLst>
                                          <p:attrName>ppt_x</p:attrName>
                                        </p:attrNameLst>
                                      </p:cBhvr>
                                      <p:tavLst>
                                        <p:tav tm="0">
                                          <p:val>
                                            <p:strVal val="#ppt_x"/>
                                          </p:val>
                                        </p:tav>
                                        <p:tav tm="100000">
                                          <p:val>
                                            <p:strVal val="#ppt_x"/>
                                          </p:val>
                                        </p:tav>
                                      </p:tavLst>
                                    </p:anim>
                                    <p:anim calcmode="lin" valueType="num">
                                      <p:cBhvr>
                                        <p:cTn id="9" dur="1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מלבן: פינות מעוגלות 15">
            <a:extLst>
              <a:ext uri="{FF2B5EF4-FFF2-40B4-BE49-F238E27FC236}">
                <a16:creationId xmlns:a16="http://schemas.microsoft.com/office/drawing/2014/main" id="{3541B639-8D61-962F-95E9-F73B31DAB525}"/>
              </a:ext>
            </a:extLst>
          </p:cNvPr>
          <p:cNvSpPr/>
          <p:nvPr/>
        </p:nvSpPr>
        <p:spPr>
          <a:xfrm>
            <a:off x="1803407" y="5351492"/>
            <a:ext cx="6230088" cy="584775"/>
          </a:xfrm>
          <a:prstGeom prst="roundRect">
            <a:avLst/>
          </a:prstGeom>
          <a:solidFill>
            <a:srgbClr val="8ABE40"/>
          </a:solidFill>
          <a:ln>
            <a:solidFill>
              <a:srgbClr val="86BE4D"/>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82" name="מציין מיקום תוכן 2">
            <a:extLst>
              <a:ext uri="{FF2B5EF4-FFF2-40B4-BE49-F238E27FC236}">
                <a16:creationId xmlns:a16="http://schemas.microsoft.com/office/drawing/2014/main" id="{802B6221-AA35-2D43-A887-A3CDB7CDB521}"/>
              </a:ext>
            </a:extLst>
          </p:cNvPr>
          <p:cNvSpPr>
            <a:spLocks noGrp="1"/>
          </p:cNvSpPr>
          <p:nvPr>
            <p:ph idx="4294967295"/>
          </p:nvPr>
        </p:nvSpPr>
        <p:spPr>
          <a:xfrm>
            <a:off x="276449" y="4013217"/>
            <a:ext cx="2414587" cy="468313"/>
          </a:xfrm>
        </p:spPr>
        <p:txBody>
          <a:bodyPr/>
          <a:lstStyle/>
          <a:p>
            <a:pPr marL="0" indent="0" eaLnBrk="1" hangingPunct="1">
              <a:spcBef>
                <a:spcPct val="0"/>
              </a:spcBef>
              <a:buFont typeface="Arial" panose="020B0604020202020204" pitchFamily="34" charset="0"/>
              <a:buNone/>
            </a:pPr>
            <a:r>
              <a:rPr lang="he-IL" altLang="en-US" sz="1700" b="1" dirty="0">
                <a:latin typeface="Heebo" pitchFamily="2" charset="-79"/>
                <a:cs typeface="Heebo" pitchFamily="2" charset="-79"/>
              </a:rPr>
              <a:t>ייצור מוצרים חדשים </a:t>
            </a:r>
            <a:r>
              <a:rPr lang="he-IL" altLang="en-US" sz="1400" dirty="0">
                <a:latin typeface="Heebo" pitchFamily="2" charset="-79"/>
                <a:cs typeface="Heebo" pitchFamily="2" charset="-79"/>
              </a:rPr>
              <a:t>מחומרי הגלם הממוחזרים</a:t>
            </a:r>
            <a:endParaRPr lang="en-US" altLang="en-US" sz="1400" dirty="0">
              <a:latin typeface="Heebo" pitchFamily="2" charset="-79"/>
              <a:cs typeface="Heebo" pitchFamily="2" charset="-79"/>
            </a:endParaRPr>
          </a:p>
          <a:p>
            <a:pPr marL="0" indent="0" eaLnBrk="1" hangingPunct="1">
              <a:buFont typeface="Arial" panose="020B0604020202020204" pitchFamily="34" charset="0"/>
              <a:buNone/>
            </a:pPr>
            <a:r>
              <a:rPr lang="he-IL" altLang="en-US" sz="2000" dirty="0">
                <a:latin typeface="Heebo" pitchFamily="2" charset="-79"/>
                <a:cs typeface="Heebo" pitchFamily="2" charset="-79"/>
              </a:rPr>
              <a:t> </a:t>
            </a:r>
            <a:endParaRPr lang="en-US" altLang="en-US" sz="2000" dirty="0">
              <a:solidFill>
                <a:srgbClr val="FF0000"/>
              </a:solidFill>
              <a:latin typeface="Heebo" pitchFamily="2" charset="-79"/>
              <a:cs typeface="Heebo" pitchFamily="2" charset="-79"/>
            </a:endParaRPr>
          </a:p>
        </p:txBody>
      </p:sp>
      <p:sp>
        <p:nvSpPr>
          <p:cNvPr id="7" name="כותרת 1">
            <a:extLst>
              <a:ext uri="{FF2B5EF4-FFF2-40B4-BE49-F238E27FC236}">
                <a16:creationId xmlns:a16="http://schemas.microsoft.com/office/drawing/2014/main" id="{E8CAD85D-F8DA-694B-B05D-559F5EDBC299}"/>
              </a:ext>
            </a:extLst>
          </p:cNvPr>
          <p:cNvSpPr txBox="1">
            <a:spLocks/>
          </p:cNvSpPr>
          <p:nvPr/>
        </p:nvSpPr>
        <p:spPr bwMode="auto">
          <a:xfrm>
            <a:off x="3552825" y="417293"/>
            <a:ext cx="53276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תהליך </a:t>
            </a:r>
            <a:r>
              <a:rPr lang="he-IL" altLang="en-US" sz="3300" spc="-100" dirty="0" err="1">
                <a:solidFill>
                  <a:schemeClr val="tx1">
                    <a:lumMod val="85000"/>
                    <a:lumOff val="15000"/>
                  </a:schemeClr>
                </a:solidFill>
                <a:latin typeface="Heebo" pitchFamily="2" charset="-79"/>
                <a:cs typeface="Heebo" pitchFamily="2" charset="-79"/>
              </a:rPr>
              <a:t>מיחזור</a:t>
            </a:r>
            <a:r>
              <a:rPr lang="he-IL" altLang="en-US" sz="3300" spc="-100" dirty="0">
                <a:solidFill>
                  <a:schemeClr val="tx1">
                    <a:lumMod val="85000"/>
                    <a:lumOff val="15000"/>
                  </a:schemeClr>
                </a:solidFill>
                <a:latin typeface="Heebo" pitchFamily="2" charset="-79"/>
                <a:cs typeface="Heebo" pitchFamily="2" charset="-79"/>
              </a:rPr>
              <a:t> פסולת אלקטרונית</a:t>
            </a:r>
          </a:p>
        </p:txBody>
      </p:sp>
      <p:pic>
        <p:nvPicPr>
          <p:cNvPr id="12" name="Picture 11">
            <a:extLst>
              <a:ext uri="{FF2B5EF4-FFF2-40B4-BE49-F238E27FC236}">
                <a16:creationId xmlns:a16="http://schemas.microsoft.com/office/drawing/2014/main" id="{DDF03D5C-9705-3144-A8A8-6EDED838936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87899" y="2344755"/>
            <a:ext cx="2339975" cy="155575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12420AB5-1A68-E942-9F5A-3D8C1C5C53E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51724" y="2342374"/>
            <a:ext cx="2079625" cy="1560512"/>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F54BC4C8-E9DB-D04C-8C1E-760FEF6A0B7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6449" y="2354280"/>
            <a:ext cx="2368550" cy="153670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A4EE77B3-F672-874F-B38F-0DEB34EB312D}"/>
              </a:ext>
            </a:extLst>
          </p:cNvPr>
          <p:cNvSpPr>
            <a:spLocks noChangeArrowheads="1"/>
          </p:cNvSpPr>
          <p:nvPr/>
        </p:nvSpPr>
        <p:spPr bwMode="auto">
          <a:xfrm>
            <a:off x="5188174" y="4013217"/>
            <a:ext cx="2641600" cy="63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ts val="1400"/>
              </a:lnSpc>
              <a:spcBef>
                <a:spcPct val="0"/>
              </a:spcBef>
              <a:buFontTx/>
              <a:buNone/>
            </a:pPr>
            <a:r>
              <a:rPr lang="he-IL" altLang="en-US" sz="1700" b="1" dirty="0">
                <a:latin typeface="Heebo" pitchFamily="2" charset="-79"/>
                <a:cs typeface="Heebo" pitchFamily="2" charset="-79"/>
              </a:rPr>
              <a:t>מפעלי הפרוק והמיון</a:t>
            </a:r>
          </a:p>
          <a:p>
            <a:pPr eaLnBrk="1" hangingPunct="1">
              <a:lnSpc>
                <a:spcPts val="1400"/>
              </a:lnSpc>
              <a:spcBef>
                <a:spcPct val="0"/>
              </a:spcBef>
              <a:buFontTx/>
              <a:buNone/>
            </a:pPr>
            <a:r>
              <a:rPr lang="he-IL" altLang="en-US" sz="1400" dirty="0">
                <a:latin typeface="Heebo" pitchFamily="2" charset="-79"/>
                <a:cs typeface="Heebo" pitchFamily="2" charset="-79"/>
              </a:rPr>
              <a:t>"מה שטוב לסביבה טוב </a:t>
            </a:r>
            <a:endParaRPr lang="en-US" altLang="en-US" sz="1400" dirty="0">
              <a:latin typeface="Heebo" pitchFamily="2" charset="-79"/>
              <a:cs typeface="Heebo" pitchFamily="2" charset="-79"/>
            </a:endParaRPr>
          </a:p>
          <a:p>
            <a:pPr eaLnBrk="1" hangingPunct="1">
              <a:lnSpc>
                <a:spcPts val="1400"/>
              </a:lnSpc>
              <a:spcBef>
                <a:spcPct val="0"/>
              </a:spcBef>
              <a:buFontTx/>
              <a:buNone/>
            </a:pPr>
            <a:r>
              <a:rPr lang="he-IL" altLang="en-US" sz="1400" dirty="0">
                <a:latin typeface="Heebo" pitchFamily="2" charset="-79"/>
                <a:cs typeface="Heebo" pitchFamily="2" charset="-79"/>
              </a:rPr>
              <a:t>גם לחברה"</a:t>
            </a:r>
            <a:endParaRPr lang="en-US" altLang="en-US" sz="1400" dirty="0">
              <a:latin typeface="Heebo" pitchFamily="2" charset="-79"/>
              <a:cs typeface="Heebo" pitchFamily="2" charset="-79"/>
            </a:endParaRPr>
          </a:p>
        </p:txBody>
      </p:sp>
      <p:sp>
        <p:nvSpPr>
          <p:cNvPr id="30" name="Rectangle 29">
            <a:extLst>
              <a:ext uri="{FF2B5EF4-FFF2-40B4-BE49-F238E27FC236}">
                <a16:creationId xmlns:a16="http://schemas.microsoft.com/office/drawing/2014/main" id="{B247C950-A045-834B-B917-7C68D25C78E4}"/>
              </a:ext>
            </a:extLst>
          </p:cNvPr>
          <p:cNvSpPr>
            <a:spLocks noChangeArrowheads="1"/>
          </p:cNvSpPr>
          <p:nvPr/>
        </p:nvSpPr>
        <p:spPr bwMode="auto">
          <a:xfrm>
            <a:off x="2532286" y="4013217"/>
            <a:ext cx="2878138"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he-IL" altLang="en-US" sz="1700" b="1" dirty="0">
                <a:latin typeface="Heebo" pitchFamily="2" charset="-79"/>
                <a:cs typeface="Heebo" pitchFamily="2" charset="-79"/>
              </a:rPr>
              <a:t>מפעלי </a:t>
            </a:r>
            <a:r>
              <a:rPr lang="he-IL" altLang="en-US" sz="1700" b="1" dirty="0" err="1">
                <a:latin typeface="Heebo" pitchFamily="2" charset="-79"/>
                <a:cs typeface="Heebo" pitchFamily="2" charset="-79"/>
              </a:rPr>
              <a:t>המיחזור</a:t>
            </a:r>
            <a:endParaRPr lang="he-IL" altLang="en-US" sz="1700" b="1" dirty="0">
              <a:latin typeface="Heebo" pitchFamily="2" charset="-79"/>
              <a:cs typeface="Heebo" pitchFamily="2" charset="-79"/>
            </a:endParaRPr>
          </a:p>
          <a:p>
            <a:pPr eaLnBrk="1" hangingPunct="1">
              <a:spcBef>
                <a:spcPct val="0"/>
              </a:spcBef>
              <a:buFontTx/>
              <a:buNone/>
            </a:pPr>
            <a:r>
              <a:rPr lang="he-IL" altLang="en-US" sz="1400" dirty="0">
                <a:latin typeface="Heebo" pitchFamily="2" charset="-79"/>
                <a:cs typeface="Heebo" pitchFamily="2" charset="-79"/>
              </a:rPr>
              <a:t>"ממחזרים על כדור הארץ שומרים" </a:t>
            </a:r>
            <a:endParaRPr lang="en-US" altLang="en-US" sz="1400" dirty="0">
              <a:latin typeface="Heebo" pitchFamily="2" charset="-79"/>
              <a:cs typeface="Heebo" pitchFamily="2" charset="-79"/>
            </a:endParaRPr>
          </a:p>
        </p:txBody>
      </p:sp>
      <p:sp>
        <p:nvSpPr>
          <p:cNvPr id="25" name="Rectangle 24">
            <a:extLst>
              <a:ext uri="{FF2B5EF4-FFF2-40B4-BE49-F238E27FC236}">
                <a16:creationId xmlns:a16="http://schemas.microsoft.com/office/drawing/2014/main" id="{F91EC2C1-DFD3-EE49-AE74-68A2AAAAF999}"/>
              </a:ext>
            </a:extLst>
          </p:cNvPr>
          <p:cNvSpPr/>
          <p:nvPr/>
        </p:nvSpPr>
        <p:spPr>
          <a:xfrm>
            <a:off x="8004845" y="2348880"/>
            <a:ext cx="936625" cy="1579563"/>
          </a:xfrm>
          <a:prstGeom prst="rect">
            <a:avLst/>
          </a:prstGeom>
          <a:solidFill>
            <a:srgbClr val="8ABE40"/>
          </a:solidFill>
          <a:ln>
            <a:no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26" name="Rectangle 17">
            <a:extLst>
              <a:ext uri="{FF2B5EF4-FFF2-40B4-BE49-F238E27FC236}">
                <a16:creationId xmlns:a16="http://schemas.microsoft.com/office/drawing/2014/main" id="{0E253834-4CBB-B540-9E99-ED929B660A17}"/>
              </a:ext>
            </a:extLst>
          </p:cNvPr>
          <p:cNvSpPr>
            <a:spLocks noChangeArrowheads="1"/>
          </p:cNvSpPr>
          <p:nvPr/>
        </p:nvSpPr>
        <p:spPr bwMode="auto">
          <a:xfrm>
            <a:off x="7981826" y="2760032"/>
            <a:ext cx="982662" cy="75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rtl="0">
              <a:lnSpc>
                <a:spcPts val="1700"/>
              </a:lnSpc>
              <a:spcBef>
                <a:spcPct val="0"/>
              </a:spcBef>
              <a:buFontTx/>
              <a:buNone/>
            </a:pPr>
            <a:r>
              <a:rPr lang="en-US" altLang="en-US" sz="1700" b="1" dirty="0" err="1">
                <a:solidFill>
                  <a:schemeClr val="bg1"/>
                </a:solidFill>
                <a:effectLst>
                  <a:outerShdw blurRad="38100" dist="38100" dir="2700000" algn="tl">
                    <a:srgbClr val="000000">
                      <a:alpha val="43137"/>
                    </a:srgbClr>
                  </a:outerShdw>
                </a:effectLst>
                <a:latin typeface="Heebo" pitchFamily="2" charset="-79"/>
                <a:cs typeface="Heebo" pitchFamily="2" charset="-79"/>
              </a:rPr>
              <a:t>מסירת</a:t>
            </a:r>
            <a:r>
              <a:rPr lang="en-US" altLang="en-US" sz="1700" b="1" dirty="0">
                <a:solidFill>
                  <a:schemeClr val="bg1"/>
                </a:solidFill>
                <a:effectLst>
                  <a:outerShdw blurRad="38100" dist="38100" dir="2700000" algn="tl">
                    <a:srgbClr val="000000">
                      <a:alpha val="43137"/>
                    </a:srgbClr>
                  </a:outerShdw>
                </a:effectLst>
                <a:latin typeface="Heebo" pitchFamily="2" charset="-79"/>
                <a:cs typeface="Heebo" pitchFamily="2" charset="-79"/>
              </a:rPr>
              <a:t> </a:t>
            </a:r>
            <a:r>
              <a:rPr lang="en-US" altLang="en-US" sz="1700" b="1" dirty="0" err="1">
                <a:solidFill>
                  <a:schemeClr val="bg1"/>
                </a:solidFill>
                <a:effectLst>
                  <a:outerShdw blurRad="38100" dist="38100" dir="2700000" algn="tl">
                    <a:srgbClr val="000000">
                      <a:alpha val="43137"/>
                    </a:srgbClr>
                  </a:outerShdw>
                </a:effectLst>
                <a:latin typeface="Heebo" pitchFamily="2" charset="-79"/>
                <a:cs typeface="Heebo" pitchFamily="2" charset="-79"/>
              </a:rPr>
              <a:t>הפסולת</a:t>
            </a:r>
            <a:r>
              <a:rPr lang="en-US" altLang="en-US" sz="1700" b="1" dirty="0">
                <a:solidFill>
                  <a:schemeClr val="bg1"/>
                </a:solidFill>
                <a:effectLst>
                  <a:outerShdw blurRad="38100" dist="38100" dir="2700000" algn="tl">
                    <a:srgbClr val="000000">
                      <a:alpha val="43137"/>
                    </a:srgbClr>
                  </a:outerShdw>
                </a:effectLst>
                <a:latin typeface="Heebo" pitchFamily="2" charset="-79"/>
                <a:cs typeface="Heebo" pitchFamily="2" charset="-79"/>
              </a:rPr>
              <a:t> </a:t>
            </a:r>
            <a:r>
              <a:rPr lang="en-US" altLang="en-US" sz="1700" b="1" dirty="0" err="1">
                <a:solidFill>
                  <a:schemeClr val="bg1"/>
                </a:solidFill>
                <a:effectLst>
                  <a:outerShdw blurRad="38100" dist="38100" dir="2700000" algn="tl">
                    <a:srgbClr val="000000">
                      <a:alpha val="43137"/>
                    </a:srgbClr>
                  </a:outerShdw>
                </a:effectLst>
                <a:latin typeface="Heebo" pitchFamily="2" charset="-79"/>
                <a:cs typeface="Heebo" pitchFamily="2" charset="-79"/>
              </a:rPr>
              <a:t>למיחזור</a:t>
            </a:r>
            <a:endParaRPr lang="en-US" altLang="en-US" sz="1700" b="1" dirty="0">
              <a:solidFill>
                <a:schemeClr val="bg1"/>
              </a:solidFill>
              <a:effectLst>
                <a:outerShdw blurRad="38100" dist="38100" dir="2700000" algn="tl">
                  <a:srgbClr val="000000">
                    <a:alpha val="43137"/>
                  </a:srgbClr>
                </a:outerShdw>
              </a:effectLst>
              <a:latin typeface="Heebo" pitchFamily="2" charset="-79"/>
              <a:cs typeface="Heebo" pitchFamily="2" charset="-79"/>
            </a:endParaRPr>
          </a:p>
        </p:txBody>
      </p:sp>
      <p:sp>
        <p:nvSpPr>
          <p:cNvPr id="22" name="Freeform 21">
            <a:extLst>
              <a:ext uri="{FF2B5EF4-FFF2-40B4-BE49-F238E27FC236}">
                <a16:creationId xmlns:a16="http://schemas.microsoft.com/office/drawing/2014/main" id="{659A04E8-9625-7249-8CD4-FC1142B91B1F}"/>
              </a:ext>
            </a:extLst>
          </p:cNvPr>
          <p:cNvSpPr/>
          <p:nvPr/>
        </p:nvSpPr>
        <p:spPr>
          <a:xfrm>
            <a:off x="2459011" y="760356"/>
            <a:ext cx="6423824" cy="166906"/>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sp>
        <p:nvSpPr>
          <p:cNvPr id="23" name="Chevron 22">
            <a:extLst>
              <a:ext uri="{FF2B5EF4-FFF2-40B4-BE49-F238E27FC236}">
                <a16:creationId xmlns:a16="http://schemas.microsoft.com/office/drawing/2014/main" id="{E59473DB-2FF0-DE4E-ADF4-9F89620224A8}"/>
              </a:ext>
            </a:extLst>
          </p:cNvPr>
          <p:cNvSpPr/>
          <p:nvPr/>
        </p:nvSpPr>
        <p:spPr>
          <a:xfrm rot="10800000">
            <a:off x="7740005" y="3033095"/>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endParaRPr>
          </a:p>
        </p:txBody>
      </p:sp>
      <p:sp>
        <p:nvSpPr>
          <p:cNvPr id="29" name="Chevron 28">
            <a:extLst>
              <a:ext uri="{FF2B5EF4-FFF2-40B4-BE49-F238E27FC236}">
                <a16:creationId xmlns:a16="http://schemas.microsoft.com/office/drawing/2014/main" id="{AC887AC9-D5AB-0445-B650-A81BB83AC5DD}"/>
              </a:ext>
            </a:extLst>
          </p:cNvPr>
          <p:cNvSpPr/>
          <p:nvPr/>
        </p:nvSpPr>
        <p:spPr>
          <a:xfrm rot="10800000">
            <a:off x="5374064" y="3048811"/>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endParaRPr>
          </a:p>
        </p:txBody>
      </p:sp>
      <p:sp>
        <p:nvSpPr>
          <p:cNvPr id="31" name="Chevron 30">
            <a:extLst>
              <a:ext uri="{FF2B5EF4-FFF2-40B4-BE49-F238E27FC236}">
                <a16:creationId xmlns:a16="http://schemas.microsoft.com/office/drawing/2014/main" id="{838A9A17-1683-B846-BB01-F04AA9E7706B}"/>
              </a:ext>
            </a:extLst>
          </p:cNvPr>
          <p:cNvSpPr/>
          <p:nvPr/>
        </p:nvSpPr>
        <p:spPr>
          <a:xfrm rot="10800000">
            <a:off x="2691824" y="3048811"/>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endParaRPr>
          </a:p>
        </p:txBody>
      </p:sp>
      <p:sp>
        <p:nvSpPr>
          <p:cNvPr id="9" name="תיבת טקסט 8">
            <a:extLst>
              <a:ext uri="{FF2B5EF4-FFF2-40B4-BE49-F238E27FC236}">
                <a16:creationId xmlns:a16="http://schemas.microsoft.com/office/drawing/2014/main" id="{F706C71B-739C-800A-1F48-65EC6850FEA0}"/>
              </a:ext>
            </a:extLst>
          </p:cNvPr>
          <p:cNvSpPr txBox="1"/>
          <p:nvPr/>
        </p:nvSpPr>
        <p:spPr>
          <a:xfrm>
            <a:off x="4826086" y="6165304"/>
            <a:ext cx="184731" cy="369332"/>
          </a:xfrm>
          <a:prstGeom prst="rect">
            <a:avLst/>
          </a:prstGeom>
          <a:noFill/>
        </p:spPr>
        <p:txBody>
          <a:bodyPr wrap="none" rtlCol="1">
            <a:spAutoFit/>
          </a:bodyPr>
          <a:lstStyle/>
          <a:p>
            <a:endParaRPr lang="he-IL" dirty="0"/>
          </a:p>
        </p:txBody>
      </p:sp>
      <p:pic>
        <p:nvPicPr>
          <p:cNvPr id="3" name="תמונה 2">
            <a:extLst>
              <a:ext uri="{FF2B5EF4-FFF2-40B4-BE49-F238E27FC236}">
                <a16:creationId xmlns:a16="http://schemas.microsoft.com/office/drawing/2014/main" id="{4DA4D90D-5EF4-C8DE-1176-DFF033FCDB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
        <p:nvSpPr>
          <p:cNvPr id="19" name="Rectangle 18">
            <a:extLst>
              <a:ext uri="{FF2B5EF4-FFF2-40B4-BE49-F238E27FC236}">
                <a16:creationId xmlns:a16="http://schemas.microsoft.com/office/drawing/2014/main" id="{2C5257DC-DF44-5848-8269-385789A5038A}"/>
              </a:ext>
            </a:extLst>
          </p:cNvPr>
          <p:cNvSpPr>
            <a:spLocks noChangeArrowheads="1"/>
          </p:cNvSpPr>
          <p:nvPr/>
        </p:nvSpPr>
        <p:spPr bwMode="auto">
          <a:xfrm>
            <a:off x="1770370" y="5373216"/>
            <a:ext cx="6480894" cy="584775"/>
          </a:xfrm>
          <a:prstGeom prst="rect">
            <a:avLst/>
          </a:prstGeom>
          <a:noFill/>
          <a:ln>
            <a:noFill/>
          </a:ln>
          <a:effectLst>
            <a:softEdge rad="12700"/>
          </a:effec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None/>
            </a:pPr>
            <a:r>
              <a:rPr lang="he-IL" altLang="he-IL" sz="1600" dirty="0">
                <a:latin typeface="Heebo" pitchFamily="2" charset="-79"/>
                <a:cs typeface="Heebo" pitchFamily="2" charset="-79"/>
              </a:rPr>
              <a:t>כנסו לערוץ </a:t>
            </a:r>
            <a:r>
              <a:rPr lang="he-IL" altLang="he-IL" sz="1600" dirty="0" err="1">
                <a:latin typeface="Heebo" pitchFamily="2" charset="-79"/>
                <a:cs typeface="Heebo" pitchFamily="2" charset="-79"/>
              </a:rPr>
              <a:t>היוטויב</a:t>
            </a:r>
            <a:r>
              <a:rPr lang="he-IL" altLang="he-IL" sz="1600" dirty="0">
                <a:latin typeface="Heebo" pitchFamily="2" charset="-79"/>
                <a:cs typeface="Heebo" pitchFamily="2" charset="-79"/>
              </a:rPr>
              <a:t> שלנו - </a:t>
            </a:r>
            <a:r>
              <a:rPr lang="en-US" sz="1600" dirty="0" err="1">
                <a:hlinkClick r:id="rId6">
                  <a:extLst>
                    <a:ext uri="{A12FA001-AC4F-418D-AE19-62706E023703}">
                      <ahyp:hlinkClr xmlns:ahyp="http://schemas.microsoft.com/office/drawing/2018/hyperlinkcolor" val="tx"/>
                    </a:ext>
                  </a:extLst>
                </a:hlinkClick>
              </a:rPr>
              <a:t>Youtube</a:t>
            </a:r>
            <a:r>
              <a:rPr lang="he-IL" sz="1600" dirty="0">
                <a:solidFill>
                  <a:srgbClr val="2982C3"/>
                </a:solidFill>
                <a:hlinkClick r:id="rId6">
                  <a:extLst>
                    <a:ext uri="{A12FA001-AC4F-418D-AE19-62706E023703}">
                      <ahyp:hlinkClr xmlns:ahyp="http://schemas.microsoft.com/office/drawing/2018/hyperlinkcolor" val="tx"/>
                    </a:ext>
                  </a:extLst>
                </a:hlinkClick>
              </a:rPr>
              <a:t>- חללית מא"י</a:t>
            </a:r>
            <a:r>
              <a:rPr lang="he-IL" sz="1600" dirty="0"/>
              <a:t> </a:t>
            </a:r>
            <a:r>
              <a:rPr lang="he-IL" altLang="he-IL" sz="1600" dirty="0">
                <a:latin typeface="Heebo" pitchFamily="2" charset="-79"/>
                <a:cs typeface="Heebo" pitchFamily="2" charset="-79"/>
              </a:rPr>
              <a:t>ובואו ללמוד איך ממחזרים מוצרי חשמל</a:t>
            </a:r>
            <a:endParaRPr lang="en-US" altLang="en-US" sz="1600" dirty="0">
              <a:latin typeface="Heebo" pitchFamily="2" charset="-79"/>
              <a:cs typeface="Heebo" pitchFamily="2" charset="-79"/>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482">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p:bldP spid="28" grpId="0"/>
      <p:bldP spid="30" grpId="0"/>
      <p:bldP spid="25" grpId="0" animBg="1"/>
      <p:bldP spid="26" grpId="0"/>
      <p:bldP spid="23" grpId="0" animBg="1"/>
      <p:bldP spid="29"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E464C-CBF8-944F-A50D-4E8E3DC29E0D}"/>
            </a:ext>
          </a:extLst>
        </p:cNvPr>
        <p:cNvGrpSpPr/>
        <p:nvPr/>
      </p:nvGrpSpPr>
      <p:grpSpPr>
        <a:xfrm>
          <a:off x="0" y="0"/>
          <a:ext cx="0" cy="0"/>
          <a:chOff x="0" y="0"/>
          <a:chExt cx="0" cy="0"/>
        </a:xfrm>
      </p:grpSpPr>
      <p:sp>
        <p:nvSpPr>
          <p:cNvPr id="7" name="כותרת 1">
            <a:extLst>
              <a:ext uri="{FF2B5EF4-FFF2-40B4-BE49-F238E27FC236}">
                <a16:creationId xmlns:a16="http://schemas.microsoft.com/office/drawing/2014/main" id="{8FEF7075-17EF-05B9-532B-39B75426E890}"/>
              </a:ext>
            </a:extLst>
          </p:cNvPr>
          <p:cNvSpPr txBox="1">
            <a:spLocks/>
          </p:cNvSpPr>
          <p:nvPr/>
        </p:nvSpPr>
        <p:spPr bwMode="auto">
          <a:xfrm>
            <a:off x="3552825" y="417293"/>
            <a:ext cx="53276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תהליך </a:t>
            </a:r>
            <a:r>
              <a:rPr lang="he-IL" altLang="en-US" sz="3300" spc="-100" dirty="0" err="1">
                <a:solidFill>
                  <a:schemeClr val="tx1">
                    <a:lumMod val="85000"/>
                    <a:lumOff val="15000"/>
                  </a:schemeClr>
                </a:solidFill>
                <a:latin typeface="Heebo" pitchFamily="2" charset="-79"/>
                <a:cs typeface="Heebo" pitchFamily="2" charset="-79"/>
              </a:rPr>
              <a:t>מיחזור</a:t>
            </a:r>
            <a:r>
              <a:rPr lang="he-IL" altLang="en-US" sz="3300" spc="-100" dirty="0">
                <a:solidFill>
                  <a:schemeClr val="tx1">
                    <a:lumMod val="85000"/>
                    <a:lumOff val="15000"/>
                  </a:schemeClr>
                </a:solidFill>
                <a:latin typeface="Heebo" pitchFamily="2" charset="-79"/>
                <a:cs typeface="Heebo" pitchFamily="2" charset="-79"/>
              </a:rPr>
              <a:t> פסולת אלקטרונית</a:t>
            </a:r>
          </a:p>
        </p:txBody>
      </p:sp>
      <p:sp>
        <p:nvSpPr>
          <p:cNvPr id="8" name="Rectangle 7">
            <a:extLst>
              <a:ext uri="{FF2B5EF4-FFF2-40B4-BE49-F238E27FC236}">
                <a16:creationId xmlns:a16="http://schemas.microsoft.com/office/drawing/2014/main" id="{B7F102BB-7BA3-A716-96B6-CFD7C89410CA}"/>
              </a:ext>
            </a:extLst>
          </p:cNvPr>
          <p:cNvSpPr>
            <a:spLocks noChangeArrowheads="1"/>
          </p:cNvSpPr>
          <p:nvPr/>
        </p:nvSpPr>
        <p:spPr bwMode="auto">
          <a:xfrm>
            <a:off x="1817686" y="1124744"/>
            <a:ext cx="550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eaLnBrk="1" hangingPunct="1">
              <a:spcBef>
                <a:spcPct val="0"/>
              </a:spcBef>
              <a:buFontTx/>
              <a:buNone/>
            </a:pPr>
            <a:r>
              <a:rPr lang="he-IL" altLang="en-US" sz="1800" dirty="0" err="1">
                <a:latin typeface="Heebo" pitchFamily="2" charset="-79"/>
                <a:cs typeface="Heebo" pitchFamily="2" charset="-79"/>
              </a:rPr>
              <a:t>מיחזור</a:t>
            </a:r>
            <a:r>
              <a:rPr lang="he-IL" altLang="en-US" sz="1800" dirty="0">
                <a:latin typeface="Heebo" pitchFamily="2" charset="-79"/>
                <a:cs typeface="Heebo" pitchFamily="2" charset="-79"/>
              </a:rPr>
              <a:t> פסולת אלקטרונית ביתית הינו חובה על פי חוק</a:t>
            </a:r>
          </a:p>
        </p:txBody>
      </p:sp>
      <p:sp>
        <p:nvSpPr>
          <p:cNvPr id="22" name="Freeform 21">
            <a:extLst>
              <a:ext uri="{FF2B5EF4-FFF2-40B4-BE49-F238E27FC236}">
                <a16:creationId xmlns:a16="http://schemas.microsoft.com/office/drawing/2014/main" id="{F766C3C2-A531-889B-2D85-937C61743A0F}"/>
              </a:ext>
            </a:extLst>
          </p:cNvPr>
          <p:cNvSpPr/>
          <p:nvPr/>
        </p:nvSpPr>
        <p:spPr>
          <a:xfrm>
            <a:off x="2459011" y="760356"/>
            <a:ext cx="6423824" cy="166906"/>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grpSp>
        <p:nvGrpSpPr>
          <p:cNvPr id="14" name="קבוצה 13">
            <a:extLst>
              <a:ext uri="{FF2B5EF4-FFF2-40B4-BE49-F238E27FC236}">
                <a16:creationId xmlns:a16="http://schemas.microsoft.com/office/drawing/2014/main" id="{AF43C0A3-3B66-A887-B5B5-A08597FF4039}"/>
              </a:ext>
            </a:extLst>
          </p:cNvPr>
          <p:cNvGrpSpPr/>
          <p:nvPr/>
        </p:nvGrpSpPr>
        <p:grpSpPr>
          <a:xfrm>
            <a:off x="7528889" y="1147678"/>
            <a:ext cx="1291582" cy="1292742"/>
            <a:chOff x="7528890" y="3789040"/>
            <a:chExt cx="1291582" cy="1292742"/>
          </a:xfrm>
        </p:grpSpPr>
        <p:pic>
          <p:nvPicPr>
            <p:cNvPr id="10" name="Picture 9">
              <a:extLst>
                <a:ext uri="{FF2B5EF4-FFF2-40B4-BE49-F238E27FC236}">
                  <a16:creationId xmlns:a16="http://schemas.microsoft.com/office/drawing/2014/main" id="{98B1582F-56B8-E5FB-96C0-6966A89F33B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596188" y="3857647"/>
              <a:ext cx="1152526" cy="111303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19">
              <a:extLst>
                <a:ext uri="{FF2B5EF4-FFF2-40B4-BE49-F238E27FC236}">
                  <a16:creationId xmlns:a16="http://schemas.microsoft.com/office/drawing/2014/main" id="{A43BD43A-C21C-EB13-C5C0-F49CDEA4D090}"/>
                </a:ext>
              </a:extLst>
            </p:cNvPr>
            <p:cNvSpPr/>
            <p:nvPr/>
          </p:nvSpPr>
          <p:spPr>
            <a:xfrm>
              <a:off x="7528890" y="3789040"/>
              <a:ext cx="1291582" cy="1292742"/>
            </a:xfrm>
            <a:prstGeom prst="ellipse">
              <a:avLst/>
            </a:prstGeom>
            <a:noFill/>
            <a:ln>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grpSp>
      <p:sp>
        <p:nvSpPr>
          <p:cNvPr id="9" name="תיבת טקסט 8">
            <a:extLst>
              <a:ext uri="{FF2B5EF4-FFF2-40B4-BE49-F238E27FC236}">
                <a16:creationId xmlns:a16="http://schemas.microsoft.com/office/drawing/2014/main" id="{59FB1B11-EF08-FD11-CEB2-510FC9E7D691}"/>
              </a:ext>
            </a:extLst>
          </p:cNvPr>
          <p:cNvSpPr txBox="1"/>
          <p:nvPr/>
        </p:nvSpPr>
        <p:spPr>
          <a:xfrm>
            <a:off x="4826086" y="6165304"/>
            <a:ext cx="184731" cy="369332"/>
          </a:xfrm>
          <a:prstGeom prst="rect">
            <a:avLst/>
          </a:prstGeom>
          <a:noFill/>
        </p:spPr>
        <p:txBody>
          <a:bodyPr wrap="none" rtlCol="1">
            <a:spAutoFit/>
          </a:bodyPr>
          <a:lstStyle/>
          <a:p>
            <a:endParaRPr lang="he-IL" dirty="0"/>
          </a:p>
        </p:txBody>
      </p:sp>
      <p:sp>
        <p:nvSpPr>
          <p:cNvPr id="2" name="Rectangle 7">
            <a:extLst>
              <a:ext uri="{FF2B5EF4-FFF2-40B4-BE49-F238E27FC236}">
                <a16:creationId xmlns:a16="http://schemas.microsoft.com/office/drawing/2014/main" id="{33D2FDB4-97C8-5D92-10FD-96347A7E9FA4}"/>
              </a:ext>
            </a:extLst>
          </p:cNvPr>
          <p:cNvSpPr>
            <a:spLocks noChangeArrowheads="1"/>
          </p:cNvSpPr>
          <p:nvPr/>
        </p:nvSpPr>
        <p:spPr bwMode="auto">
          <a:xfrm>
            <a:off x="1817686" y="1588141"/>
            <a:ext cx="55086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eaLnBrk="1" hangingPunct="1">
              <a:spcBef>
                <a:spcPct val="0"/>
              </a:spcBef>
              <a:buFontTx/>
              <a:buNone/>
            </a:pPr>
            <a:r>
              <a:rPr lang="he-IL" altLang="en-US" sz="1800" dirty="0">
                <a:latin typeface="Heebo" pitchFamily="2" charset="-79"/>
                <a:cs typeface="Heebo" pitchFamily="2" charset="-79"/>
              </a:rPr>
              <a:t>חוק אחריות היצרן המורחבת נהוג בכל העולם.</a:t>
            </a:r>
            <a:br>
              <a:rPr lang="en-US" altLang="en-US" sz="1800" dirty="0">
                <a:latin typeface="Heebo" pitchFamily="2" charset="-79"/>
                <a:cs typeface="Heebo" pitchFamily="2" charset="-79"/>
              </a:rPr>
            </a:br>
            <a:r>
              <a:rPr lang="he-IL" altLang="en-US" sz="1800" dirty="0">
                <a:latin typeface="Heebo" pitchFamily="2" charset="-79"/>
                <a:cs typeface="Heebo" pitchFamily="2" charset="-79"/>
              </a:rPr>
              <a:t>הוא מחייב את מותגי החשמל לקחת אחריות ולממן את תהליך </a:t>
            </a:r>
            <a:r>
              <a:rPr lang="he-IL" altLang="en-US" sz="1800" dirty="0" err="1">
                <a:latin typeface="Heebo" pitchFamily="2" charset="-79"/>
                <a:cs typeface="Heebo" pitchFamily="2" charset="-79"/>
              </a:rPr>
              <a:t>המיחזור</a:t>
            </a:r>
            <a:r>
              <a:rPr lang="he-IL" altLang="en-US" sz="1800" dirty="0">
                <a:latin typeface="Heebo" pitchFamily="2" charset="-79"/>
                <a:cs typeface="Heebo" pitchFamily="2" charset="-79"/>
              </a:rPr>
              <a:t> כבר ברכישת המוצר, בכדי שהישן יוכל לצאת לחיים חדשים.</a:t>
            </a:r>
          </a:p>
        </p:txBody>
      </p:sp>
      <p:pic>
        <p:nvPicPr>
          <p:cNvPr id="11" name="תמונה 10">
            <a:extLst>
              <a:ext uri="{FF2B5EF4-FFF2-40B4-BE49-F238E27FC236}">
                <a16:creationId xmlns:a16="http://schemas.microsoft.com/office/drawing/2014/main" id="{28B68C22-B847-9F08-FD4C-325C4654C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231132"/>
            <a:ext cx="2418707" cy="2372898"/>
          </a:xfrm>
          <a:prstGeom prst="ellipse">
            <a:avLst/>
          </a:prstGeom>
          <a:ln>
            <a:noFill/>
          </a:ln>
          <a:effectLst>
            <a:glow rad="228600">
              <a:schemeClr val="accent3">
                <a:satMod val="175000"/>
                <a:alpha val="40000"/>
              </a:schemeClr>
            </a:glow>
            <a:softEdge rad="112500"/>
          </a:effectLst>
        </p:spPr>
      </p:pic>
      <p:pic>
        <p:nvPicPr>
          <p:cNvPr id="15" name="תמונה 14">
            <a:extLst>
              <a:ext uri="{FF2B5EF4-FFF2-40B4-BE49-F238E27FC236}">
                <a16:creationId xmlns:a16="http://schemas.microsoft.com/office/drawing/2014/main" id="{A0321C66-0FA6-9DD4-5A39-1103FD5AF1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
        <p:nvSpPr>
          <p:cNvPr id="4" name="תיבת טקסט 3">
            <a:extLst>
              <a:ext uri="{FF2B5EF4-FFF2-40B4-BE49-F238E27FC236}">
                <a16:creationId xmlns:a16="http://schemas.microsoft.com/office/drawing/2014/main" id="{2FB6B3E5-022A-EFDF-82D5-BCF0D105D60F}"/>
              </a:ext>
            </a:extLst>
          </p:cNvPr>
          <p:cNvSpPr txBox="1"/>
          <p:nvPr/>
        </p:nvSpPr>
        <p:spPr>
          <a:xfrm>
            <a:off x="539552" y="3619460"/>
            <a:ext cx="4766094" cy="1477328"/>
          </a:xfrm>
          <a:prstGeom prst="rect">
            <a:avLst/>
          </a:prstGeom>
          <a:noFill/>
        </p:spPr>
        <p:txBody>
          <a:bodyPr wrap="square">
            <a:spAutoFit/>
          </a:bodyPr>
          <a:lstStyle/>
          <a:p>
            <a:pPr algn="r"/>
            <a:r>
              <a:rPr lang="he-IL" b="1" dirty="0">
                <a:latin typeface="Heebo" pitchFamily="2" charset="-79"/>
                <a:cs typeface="Heebo" pitchFamily="2" charset="-79"/>
              </a:rPr>
              <a:t>תג "צריכה חכמה" של מא"י</a:t>
            </a:r>
            <a:br>
              <a:rPr lang="he-IL" dirty="0">
                <a:latin typeface="Heebo" pitchFamily="2" charset="-79"/>
                <a:cs typeface="Heebo" pitchFamily="2" charset="-79"/>
              </a:rPr>
            </a:br>
            <a:r>
              <a:rPr lang="he-IL" dirty="0">
                <a:latin typeface="Heebo" pitchFamily="2" charset="-79"/>
                <a:cs typeface="Heebo" pitchFamily="2" charset="-79"/>
              </a:rPr>
              <a:t>כשקונים מכשיר חשמלי חדש, מחפשים עליו את המדבקה של </a:t>
            </a:r>
            <a:r>
              <a:rPr lang="he-IL" b="1" dirty="0">
                <a:latin typeface="Heebo" pitchFamily="2" charset="-79"/>
                <a:cs typeface="Heebo" pitchFamily="2" charset="-79"/>
              </a:rPr>
              <a:t>מא"י</a:t>
            </a:r>
            <a:r>
              <a:rPr lang="he-IL" dirty="0">
                <a:latin typeface="Heebo" pitchFamily="2" charset="-79"/>
                <a:cs typeface="Heebo" pitchFamily="2" charset="-79"/>
              </a:rPr>
              <a:t>. המדבקה מראה שהמותג לוקח  אחריות על הסביבה וממחזר, וכך שומר על כדור הארץ</a:t>
            </a:r>
          </a:p>
        </p:txBody>
      </p:sp>
    </p:spTree>
    <p:extLst>
      <p:ext uri="{BB962C8B-B14F-4D97-AF65-F5344CB8AC3E}">
        <p14:creationId xmlns:p14="http://schemas.microsoft.com/office/powerpoint/2010/main" val="2278270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כותרת 1">
            <a:extLst>
              <a:ext uri="{FF2B5EF4-FFF2-40B4-BE49-F238E27FC236}">
                <a16:creationId xmlns:a16="http://schemas.microsoft.com/office/drawing/2014/main" id="{372E7A39-AC1D-2B48-924F-025117D9A436}"/>
              </a:ext>
            </a:extLst>
          </p:cNvPr>
          <p:cNvSpPr>
            <a:spLocks noGrp="1"/>
          </p:cNvSpPr>
          <p:nvPr>
            <p:ph type="title" idx="4294967295"/>
          </p:nvPr>
        </p:nvSpPr>
        <p:spPr>
          <a:xfrm>
            <a:off x="3779912" y="415925"/>
            <a:ext cx="5076751" cy="533400"/>
          </a:xfrm>
        </p:spPr>
        <p:txBody>
          <a:bodyPr/>
          <a:lstStyle/>
          <a:p>
            <a:pPr algn="r">
              <a:defRPr/>
            </a:pPr>
            <a:r>
              <a:rPr lang="he-IL" altLang="en-US" sz="3300" spc="-100" dirty="0">
                <a:solidFill>
                  <a:schemeClr val="tx1">
                    <a:lumMod val="85000"/>
                    <a:lumOff val="15000"/>
                  </a:schemeClr>
                </a:solidFill>
                <a:latin typeface="Heebo Medium" pitchFamily="2" charset="-79"/>
                <a:cs typeface="Heebo Medium" pitchFamily="2" charset="-79"/>
              </a:rPr>
              <a:t>כתבה על פעילות חללית מא"י</a:t>
            </a:r>
          </a:p>
        </p:txBody>
      </p:sp>
      <p:pic>
        <p:nvPicPr>
          <p:cNvPr id="18435" name="תמונה 2">
            <a:extLst>
              <a:ext uri="{FF2B5EF4-FFF2-40B4-BE49-F238E27FC236}">
                <a16:creationId xmlns:a16="http://schemas.microsoft.com/office/drawing/2014/main" id="{742EE24A-A8C1-1F44-ABEA-EC38A484C0A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959725" y="61722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a:extLst>
              <a:ext uri="{FF2B5EF4-FFF2-40B4-BE49-F238E27FC236}">
                <a16:creationId xmlns:a16="http://schemas.microsoft.com/office/drawing/2014/main" id="{92CFDF32-1E6D-EE40-A421-A24B9FF784FA}"/>
              </a:ext>
            </a:extLst>
          </p:cNvPr>
          <p:cNvSpPr/>
          <p:nvPr/>
        </p:nvSpPr>
        <p:spPr>
          <a:xfrm>
            <a:off x="2987824" y="838532"/>
            <a:ext cx="5688062" cy="104775"/>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3" name="תמונה 2">
            <a:hlinkClick r:id="rId4"/>
            <a:extLst>
              <a:ext uri="{FF2B5EF4-FFF2-40B4-BE49-F238E27FC236}">
                <a16:creationId xmlns:a16="http://schemas.microsoft.com/office/drawing/2014/main" id="{2C88E77C-AD17-4D77-9DEE-F462FFD8A5C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70137" y="1268760"/>
            <a:ext cx="7003725" cy="4032449"/>
          </a:xfrm>
          <a:prstGeom prst="rect">
            <a:avLst/>
          </a:prstGeom>
        </p:spPr>
      </p:pic>
      <p:pic>
        <p:nvPicPr>
          <p:cNvPr id="8" name="תמונה 7">
            <a:extLst>
              <a:ext uri="{FF2B5EF4-FFF2-40B4-BE49-F238E27FC236}">
                <a16:creationId xmlns:a16="http://schemas.microsoft.com/office/drawing/2014/main" id="{39C91C9E-BAD9-C03D-1604-2402578A43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Tree>
    <p:extLst>
      <p:ext uri="{BB962C8B-B14F-4D97-AF65-F5344CB8AC3E}">
        <p14:creationId xmlns:p14="http://schemas.microsoft.com/office/powerpoint/2010/main" val="2571980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כותרת 1">
            <a:extLst>
              <a:ext uri="{FF2B5EF4-FFF2-40B4-BE49-F238E27FC236}">
                <a16:creationId xmlns:a16="http://schemas.microsoft.com/office/drawing/2014/main" id="{300228E4-7971-C047-9AAC-2AC8D5F9FECE}"/>
              </a:ext>
            </a:extLst>
          </p:cNvPr>
          <p:cNvSpPr>
            <a:spLocks noGrp="1"/>
          </p:cNvSpPr>
          <p:nvPr>
            <p:ph type="title" idx="4294967295"/>
          </p:nvPr>
        </p:nvSpPr>
        <p:spPr>
          <a:xfrm>
            <a:off x="5353050" y="404813"/>
            <a:ext cx="3838575" cy="533400"/>
          </a:xfrm>
        </p:spPr>
        <p:txBody>
          <a:bodyPr/>
          <a:lstStyle/>
          <a:p>
            <a:pPr eaLnBrk="1" hangingPunct="1">
              <a:defRPr/>
            </a:pPr>
            <a:r>
              <a:rPr lang="he-IL" altLang="en-US" sz="3300" spc="-100" dirty="0">
                <a:solidFill>
                  <a:schemeClr val="tx1">
                    <a:lumMod val="85000"/>
                    <a:lumOff val="15000"/>
                  </a:schemeClr>
                </a:solidFill>
                <a:latin typeface="Heebo Medium" pitchFamily="2" charset="-79"/>
                <a:cs typeface="Heebo Medium" pitchFamily="2" charset="-79"/>
              </a:rPr>
              <a:t>פעילות חללית מא"י</a:t>
            </a:r>
          </a:p>
        </p:txBody>
      </p:sp>
      <p:sp>
        <p:nvSpPr>
          <p:cNvPr id="36" name="Rectangle 27">
            <a:extLst>
              <a:ext uri="{FF2B5EF4-FFF2-40B4-BE49-F238E27FC236}">
                <a16:creationId xmlns:a16="http://schemas.microsoft.com/office/drawing/2014/main" id="{7E8A5032-37FF-9340-9610-6BC3FAABC423}"/>
              </a:ext>
            </a:extLst>
          </p:cNvPr>
          <p:cNvSpPr>
            <a:spLocks noChangeArrowheads="1"/>
          </p:cNvSpPr>
          <p:nvPr/>
        </p:nvSpPr>
        <p:spPr bwMode="auto">
          <a:xfrm>
            <a:off x="876301" y="404813"/>
            <a:ext cx="2914650" cy="528350"/>
          </a:xfrm>
          <a:prstGeom prst="rect">
            <a:avLst/>
          </a:prstGeom>
          <a:solidFill>
            <a:srgbClr val="FFFF00"/>
          </a:solidFill>
          <a:ln>
            <a:noFill/>
          </a:ln>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lnSpc>
                <a:spcPts val="1700"/>
              </a:lnSpc>
              <a:spcBef>
                <a:spcPct val="0"/>
              </a:spcBef>
              <a:buFontTx/>
              <a:buNone/>
            </a:pPr>
            <a:r>
              <a:rPr lang="en-US" altLang="en-US" sz="1500" dirty="0" err="1">
                <a:latin typeface="Heebo" pitchFamily="2" charset="-79"/>
                <a:cs typeface="Heebo" pitchFamily="2" charset="-79"/>
              </a:rPr>
              <a:t>ככל</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שנאסוף</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יותר</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פסולת</a:t>
            </a:r>
            <a:r>
              <a:rPr lang="en-US" altLang="en-US" sz="1500" dirty="0">
                <a:latin typeface="Heebo" pitchFamily="2" charset="-79"/>
                <a:cs typeface="Heebo" pitchFamily="2" charset="-79"/>
              </a:rPr>
              <a:t> </a:t>
            </a:r>
          </a:p>
          <a:p>
            <a:pPr algn="ctr">
              <a:lnSpc>
                <a:spcPts val="1700"/>
              </a:lnSpc>
              <a:spcBef>
                <a:spcPct val="0"/>
              </a:spcBef>
              <a:buFontTx/>
              <a:buNone/>
            </a:pPr>
            <a:r>
              <a:rPr lang="en-US" altLang="en-US" sz="1500" dirty="0" err="1">
                <a:latin typeface="Heebo" pitchFamily="2" charset="-79"/>
                <a:cs typeface="Heebo" pitchFamily="2" charset="-79"/>
              </a:rPr>
              <a:t>כך</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נתרום</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ונשמור</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יותר</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על</a:t>
            </a:r>
            <a:r>
              <a:rPr lang="en-US" altLang="en-US" sz="1500" dirty="0">
                <a:latin typeface="Heebo" pitchFamily="2" charset="-79"/>
                <a:cs typeface="Heebo" pitchFamily="2" charset="-79"/>
              </a:rPr>
              <a:t> </a:t>
            </a:r>
            <a:r>
              <a:rPr lang="en-US" altLang="en-US" sz="1500" dirty="0" err="1">
                <a:latin typeface="Heebo" pitchFamily="2" charset="-79"/>
                <a:cs typeface="Heebo" pitchFamily="2" charset="-79"/>
              </a:rPr>
              <a:t>הסביבה</a:t>
            </a:r>
            <a:endParaRPr lang="en-US" altLang="en-US" sz="1500" dirty="0">
              <a:latin typeface="Heebo" pitchFamily="2" charset="-79"/>
              <a:cs typeface="Heebo" pitchFamily="2" charset="-79"/>
            </a:endParaRPr>
          </a:p>
        </p:txBody>
      </p:sp>
      <p:pic>
        <p:nvPicPr>
          <p:cNvPr id="21514" name="תמונה 21513">
            <a:extLst>
              <a:ext uri="{FF2B5EF4-FFF2-40B4-BE49-F238E27FC236}">
                <a16:creationId xmlns:a16="http://schemas.microsoft.com/office/drawing/2014/main" id="{6438E13F-1BE0-4BAA-B715-50DDB8DBFF1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07894" y="3238363"/>
            <a:ext cx="2728602" cy="191882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Freeform 32">
            <a:extLst>
              <a:ext uri="{FF2B5EF4-FFF2-40B4-BE49-F238E27FC236}">
                <a16:creationId xmlns:a16="http://schemas.microsoft.com/office/drawing/2014/main" id="{4DEDCAE9-646A-3647-B37A-BCEA936016A1}"/>
              </a:ext>
            </a:extLst>
          </p:cNvPr>
          <p:cNvSpPr/>
          <p:nvPr/>
        </p:nvSpPr>
        <p:spPr>
          <a:xfrm>
            <a:off x="4860032" y="791823"/>
            <a:ext cx="3933208" cy="147638"/>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Lst>
            <a:ahLst/>
            <a:cxnLst>
              <a:cxn ang="0">
                <a:pos x="connsiteX0" y="connsiteY0"/>
              </a:cxn>
              <a:cxn ang="0">
                <a:pos x="connsiteX1" y="connsiteY1"/>
              </a:cxn>
              <a:cxn ang="0">
                <a:pos x="connsiteX2" y="connsiteY2"/>
              </a:cxn>
              <a:cxn ang="0">
                <a:pos x="connsiteX3" y="connsiteY3"/>
              </a:cxn>
            </a:cxnLst>
            <a:rect l="l" t="t" r="r" b="b"/>
            <a:pathLst>
              <a:path w="4836160" h="142240">
                <a:moveTo>
                  <a:pt x="4836160" y="142240"/>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grpSp>
        <p:nvGrpSpPr>
          <p:cNvPr id="20" name="Group 19">
            <a:extLst>
              <a:ext uri="{FF2B5EF4-FFF2-40B4-BE49-F238E27FC236}">
                <a16:creationId xmlns:a16="http://schemas.microsoft.com/office/drawing/2014/main" id="{24B1D58A-B3F7-5841-B990-2E187AB7D41E}"/>
              </a:ext>
            </a:extLst>
          </p:cNvPr>
          <p:cNvGrpSpPr/>
          <p:nvPr/>
        </p:nvGrpSpPr>
        <p:grpSpPr>
          <a:xfrm>
            <a:off x="523516" y="1117633"/>
            <a:ext cx="1152526" cy="1510304"/>
            <a:chOff x="533160" y="1146451"/>
            <a:chExt cx="1152526" cy="1510304"/>
          </a:xfrm>
        </p:grpSpPr>
        <p:sp>
          <p:nvSpPr>
            <p:cNvPr id="7" name="Rectangle 6">
              <a:extLst>
                <a:ext uri="{FF2B5EF4-FFF2-40B4-BE49-F238E27FC236}">
                  <a16:creationId xmlns:a16="http://schemas.microsoft.com/office/drawing/2014/main" id="{73520896-8448-D142-AC15-5A453F7070BF}"/>
                </a:ext>
              </a:extLst>
            </p:cNvPr>
            <p:cNvSpPr>
              <a:spLocks noChangeArrowheads="1"/>
            </p:cNvSpPr>
            <p:nvPr/>
          </p:nvSpPr>
          <p:spPr bwMode="auto">
            <a:xfrm>
              <a:off x="689863" y="2370138"/>
              <a:ext cx="785793" cy="286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nSpc>
                  <a:spcPts val="1500"/>
                </a:lnSpc>
                <a:spcBef>
                  <a:spcPct val="0"/>
                </a:spcBef>
                <a:buFont typeface="Arial" panose="020B0604020202020204" pitchFamily="34" charset="0"/>
                <a:buNone/>
              </a:pPr>
              <a:r>
                <a:rPr lang="he-IL" altLang="en-US" sz="1300" dirty="0">
                  <a:latin typeface="Heebo" pitchFamily="2" charset="-79"/>
                  <a:cs typeface="Heebo" pitchFamily="2" charset="-79"/>
                </a:rPr>
                <a:t>מקשטים</a:t>
              </a:r>
              <a:endParaRPr lang="en-US" altLang="en-US" sz="1300" dirty="0">
                <a:latin typeface="Heebo" pitchFamily="2" charset="-79"/>
                <a:cs typeface="Heebo" pitchFamily="2" charset="-79"/>
              </a:endParaRPr>
            </a:p>
          </p:txBody>
        </p:sp>
        <p:pic>
          <p:nvPicPr>
            <p:cNvPr id="16" name="Picture 15">
              <a:extLst>
                <a:ext uri="{FF2B5EF4-FFF2-40B4-BE49-F238E27FC236}">
                  <a16:creationId xmlns:a16="http://schemas.microsoft.com/office/drawing/2014/main" id="{E4DB5AE7-A001-724E-91C9-585C8468267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4213" y="1285876"/>
              <a:ext cx="788987" cy="87471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36">
              <a:extLst>
                <a:ext uri="{FF2B5EF4-FFF2-40B4-BE49-F238E27FC236}">
                  <a16:creationId xmlns:a16="http://schemas.microsoft.com/office/drawing/2014/main" id="{ABD9AD95-63C4-3344-A2B5-30A24107B126}"/>
                </a:ext>
              </a:extLst>
            </p:cNvPr>
            <p:cNvSpPr/>
            <p:nvPr/>
          </p:nvSpPr>
          <p:spPr>
            <a:xfrm>
              <a:off x="533160" y="1146451"/>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latin typeface="Heebo" pitchFamily="2" charset="-79"/>
                <a:cs typeface="Heebo" pitchFamily="2" charset="-79"/>
              </a:endParaRPr>
            </a:p>
          </p:txBody>
        </p:sp>
      </p:grpSp>
      <p:grpSp>
        <p:nvGrpSpPr>
          <p:cNvPr id="13" name="Group 12">
            <a:extLst>
              <a:ext uri="{FF2B5EF4-FFF2-40B4-BE49-F238E27FC236}">
                <a16:creationId xmlns:a16="http://schemas.microsoft.com/office/drawing/2014/main" id="{0BAFE383-31E6-8940-8FD3-DDF9F3689022}"/>
              </a:ext>
            </a:extLst>
          </p:cNvPr>
          <p:cNvGrpSpPr/>
          <p:nvPr/>
        </p:nvGrpSpPr>
        <p:grpSpPr>
          <a:xfrm>
            <a:off x="7022700" y="1146451"/>
            <a:ext cx="2011363" cy="2034165"/>
            <a:chOff x="7022700" y="1146451"/>
            <a:chExt cx="2011363" cy="2034165"/>
          </a:xfrm>
        </p:grpSpPr>
        <p:grpSp>
          <p:nvGrpSpPr>
            <p:cNvPr id="11" name="Group 10">
              <a:extLst>
                <a:ext uri="{FF2B5EF4-FFF2-40B4-BE49-F238E27FC236}">
                  <a16:creationId xmlns:a16="http://schemas.microsoft.com/office/drawing/2014/main" id="{10DB6BB3-E8ED-F64E-BDD6-C36FE6768CDD}"/>
                </a:ext>
              </a:extLst>
            </p:cNvPr>
            <p:cNvGrpSpPr/>
            <p:nvPr/>
          </p:nvGrpSpPr>
          <p:grpSpPr>
            <a:xfrm>
              <a:off x="7022700" y="1146451"/>
              <a:ext cx="2011363" cy="2034165"/>
              <a:chOff x="7022700" y="1146451"/>
              <a:chExt cx="2011363" cy="2034165"/>
            </a:xfrm>
          </p:grpSpPr>
          <p:sp>
            <p:nvSpPr>
              <p:cNvPr id="2" name="Rectangle 1">
                <a:extLst>
                  <a:ext uri="{FF2B5EF4-FFF2-40B4-BE49-F238E27FC236}">
                    <a16:creationId xmlns:a16="http://schemas.microsoft.com/office/drawing/2014/main" id="{A8E55A20-9135-7E49-A3E5-E59D98C1D578}"/>
                  </a:ext>
                </a:extLst>
              </p:cNvPr>
              <p:cNvSpPr>
                <a:spLocks noChangeArrowheads="1"/>
              </p:cNvSpPr>
              <p:nvPr/>
            </p:nvSpPr>
            <p:spPr bwMode="auto">
              <a:xfrm>
                <a:off x="7022700" y="2370138"/>
                <a:ext cx="2011363" cy="81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lnSpc>
                    <a:spcPts val="1400"/>
                  </a:lnSpc>
                  <a:spcBef>
                    <a:spcPct val="0"/>
                  </a:spcBef>
                  <a:buFontTx/>
                  <a:buNone/>
                </a:pPr>
                <a:r>
                  <a:rPr lang="he-IL" altLang="en-US" sz="1300" dirty="0">
                    <a:latin typeface="Heebo" pitchFamily="2" charset="-79"/>
                    <a:cs typeface="Heebo" pitchFamily="2" charset="-79"/>
                  </a:rPr>
                  <a:t>מפגש כיתתי,</a:t>
                </a:r>
              </a:p>
              <a:p>
                <a:pPr algn="ctr">
                  <a:lnSpc>
                    <a:spcPts val="1400"/>
                  </a:lnSpc>
                  <a:spcBef>
                    <a:spcPct val="0"/>
                  </a:spcBef>
                  <a:buFontTx/>
                  <a:buNone/>
                </a:pPr>
                <a:r>
                  <a:rPr lang="he-IL" altLang="en-US" sz="1300" dirty="0">
                    <a:latin typeface="Heebo" pitchFamily="2" charset="-79"/>
                    <a:cs typeface="Heebo" pitchFamily="2" charset="-79"/>
                  </a:rPr>
                  <a:t>חלוקת ערכת חללית </a:t>
                </a:r>
              </a:p>
              <a:p>
                <a:pPr algn="ctr">
                  <a:lnSpc>
                    <a:spcPts val="1400"/>
                  </a:lnSpc>
                  <a:spcBef>
                    <a:spcPct val="0"/>
                  </a:spcBef>
                  <a:buFontTx/>
                  <a:buNone/>
                </a:pPr>
                <a:r>
                  <a:rPr lang="he-IL" altLang="en-US" sz="1300" dirty="0">
                    <a:latin typeface="Heebo" pitchFamily="2" charset="-79"/>
                    <a:cs typeface="Heebo" pitchFamily="2" charset="-79"/>
                  </a:rPr>
                  <a:t>לכל תלמיד ושליחת </a:t>
                </a:r>
              </a:p>
              <a:p>
                <a:pPr algn="ctr">
                  <a:lnSpc>
                    <a:spcPts val="1400"/>
                  </a:lnSpc>
                  <a:spcBef>
                    <a:spcPct val="0"/>
                  </a:spcBef>
                  <a:buFontTx/>
                  <a:buNone/>
                </a:pPr>
                <a:r>
                  <a:rPr lang="he-IL" altLang="en-US" sz="1300" dirty="0">
                    <a:latin typeface="Heebo" pitchFamily="2" charset="-79"/>
                    <a:cs typeface="Heebo" pitchFamily="2" charset="-79"/>
                  </a:rPr>
                  <a:t>מייל עדכון להורים</a:t>
                </a:r>
                <a:endParaRPr lang="en-US" altLang="en-US" sz="1300" dirty="0">
                  <a:latin typeface="Heebo" pitchFamily="2" charset="-79"/>
                  <a:cs typeface="Heebo" pitchFamily="2" charset="-79"/>
                </a:endParaRPr>
              </a:p>
            </p:txBody>
          </p:sp>
          <p:grpSp>
            <p:nvGrpSpPr>
              <p:cNvPr id="4" name="Group 3">
                <a:extLst>
                  <a:ext uri="{FF2B5EF4-FFF2-40B4-BE49-F238E27FC236}">
                    <a16:creationId xmlns:a16="http://schemas.microsoft.com/office/drawing/2014/main" id="{82F3C7A4-6134-F04E-A579-5E0D1B066B06}"/>
                  </a:ext>
                </a:extLst>
              </p:cNvPr>
              <p:cNvGrpSpPr/>
              <p:nvPr/>
            </p:nvGrpSpPr>
            <p:grpSpPr>
              <a:xfrm>
                <a:off x="7452120" y="1146451"/>
                <a:ext cx="1152526" cy="1153561"/>
                <a:chOff x="7452120" y="1146451"/>
                <a:chExt cx="1152526" cy="1153561"/>
              </a:xfrm>
            </p:grpSpPr>
            <p:pic>
              <p:nvPicPr>
                <p:cNvPr id="10" name="Picture 9">
                  <a:extLst>
                    <a:ext uri="{FF2B5EF4-FFF2-40B4-BE49-F238E27FC236}">
                      <a16:creationId xmlns:a16="http://schemas.microsoft.com/office/drawing/2014/main" id="{6C6A2F08-EB35-E347-BBC0-35650F447AE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24327" y="1227733"/>
                  <a:ext cx="1008111" cy="99099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Oval 29">
                  <a:extLst>
                    <a:ext uri="{FF2B5EF4-FFF2-40B4-BE49-F238E27FC236}">
                      <a16:creationId xmlns:a16="http://schemas.microsoft.com/office/drawing/2014/main" id="{386E59A3-F9A4-7346-91FE-F20F563233D6}"/>
                    </a:ext>
                  </a:extLst>
                </p:cNvPr>
                <p:cNvSpPr/>
                <p:nvPr/>
              </p:nvSpPr>
              <p:spPr>
                <a:xfrm>
                  <a:off x="7452120" y="1146451"/>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latin typeface="Heebo" pitchFamily="2" charset="-79"/>
                    <a:cs typeface="Heebo" pitchFamily="2" charset="-79"/>
                  </a:endParaRPr>
                </a:p>
              </p:txBody>
            </p:sp>
          </p:grpSp>
        </p:grpSp>
        <p:sp>
          <p:nvSpPr>
            <p:cNvPr id="38" name="Chevron 37">
              <a:extLst>
                <a:ext uri="{FF2B5EF4-FFF2-40B4-BE49-F238E27FC236}">
                  <a16:creationId xmlns:a16="http://schemas.microsoft.com/office/drawing/2014/main" id="{93B8B511-2B2C-514F-AEE6-26732EDA2216}"/>
                </a:ext>
              </a:extLst>
            </p:cNvPr>
            <p:cNvSpPr/>
            <p:nvPr/>
          </p:nvSpPr>
          <p:spPr>
            <a:xfrm rot="10800000">
              <a:off x="7070961" y="1621472"/>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latin typeface="Heebo" pitchFamily="2" charset="-79"/>
                <a:cs typeface="Heebo" pitchFamily="2" charset="-79"/>
              </a:endParaRPr>
            </a:p>
          </p:txBody>
        </p:sp>
      </p:grpSp>
      <p:grpSp>
        <p:nvGrpSpPr>
          <p:cNvPr id="17" name="Group 16">
            <a:extLst>
              <a:ext uri="{FF2B5EF4-FFF2-40B4-BE49-F238E27FC236}">
                <a16:creationId xmlns:a16="http://schemas.microsoft.com/office/drawing/2014/main" id="{575523E8-D1A6-1B4F-8C3B-29F77B636734}"/>
              </a:ext>
            </a:extLst>
          </p:cNvPr>
          <p:cNvGrpSpPr/>
          <p:nvPr/>
        </p:nvGrpSpPr>
        <p:grpSpPr>
          <a:xfrm>
            <a:off x="5364081" y="1146451"/>
            <a:ext cx="1719481" cy="1854629"/>
            <a:chOff x="5364081" y="1146451"/>
            <a:chExt cx="1719481" cy="1854629"/>
          </a:xfrm>
        </p:grpSpPr>
        <p:sp>
          <p:nvSpPr>
            <p:cNvPr id="3" name="Rectangle 2">
              <a:extLst>
                <a:ext uri="{FF2B5EF4-FFF2-40B4-BE49-F238E27FC236}">
                  <a16:creationId xmlns:a16="http://schemas.microsoft.com/office/drawing/2014/main" id="{0DBB6ED5-E04C-4413-89CF-474F6B0D9491}"/>
                </a:ext>
              </a:extLst>
            </p:cNvPr>
            <p:cNvSpPr>
              <a:spLocks noChangeArrowheads="1"/>
            </p:cNvSpPr>
            <p:nvPr/>
          </p:nvSpPr>
          <p:spPr bwMode="auto">
            <a:xfrm>
              <a:off x="5569426" y="2370138"/>
              <a:ext cx="151413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lnSpc>
                  <a:spcPts val="1400"/>
                </a:lnSpc>
                <a:spcBef>
                  <a:spcPct val="0"/>
                </a:spcBef>
                <a:buFontTx/>
                <a:buNone/>
                <a:defRPr/>
              </a:pPr>
              <a:r>
                <a:rPr lang="he-IL" altLang="en-US" sz="1300" dirty="0">
                  <a:latin typeface="Heebo" pitchFamily="2" charset="-79"/>
                  <a:cs typeface="Heebo" pitchFamily="2" charset="-79"/>
                </a:rPr>
                <a:t>סורקים את הברקוד</a:t>
              </a:r>
            </a:p>
            <a:p>
              <a:pPr algn="ctr">
                <a:lnSpc>
                  <a:spcPts val="1400"/>
                </a:lnSpc>
                <a:spcBef>
                  <a:spcPct val="0"/>
                </a:spcBef>
                <a:buFontTx/>
                <a:buNone/>
                <a:defRPr/>
              </a:pPr>
              <a:r>
                <a:rPr lang="he-IL" altLang="en-US" sz="1300" dirty="0">
                  <a:latin typeface="Heebo" pitchFamily="2" charset="-79"/>
                  <a:cs typeface="Heebo" pitchFamily="2" charset="-79"/>
                </a:rPr>
                <a:t>וצופים בסרטון הרכבה  </a:t>
              </a:r>
              <a:endParaRPr lang="en-US" altLang="en-US" sz="1300" dirty="0">
                <a:latin typeface="Heebo" pitchFamily="2" charset="-79"/>
                <a:cs typeface="Heebo" pitchFamily="2" charset="-79"/>
              </a:endParaRPr>
            </a:p>
          </p:txBody>
        </p:sp>
        <p:pic>
          <p:nvPicPr>
            <p:cNvPr id="12" name="Picture 11">
              <a:extLst>
                <a:ext uri="{FF2B5EF4-FFF2-40B4-BE49-F238E27FC236}">
                  <a16:creationId xmlns:a16="http://schemas.microsoft.com/office/drawing/2014/main" id="{9B26327C-61AC-1941-9AAA-C6D2AF87C76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955506" y="1330642"/>
              <a:ext cx="741680" cy="77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Oval 30">
              <a:extLst>
                <a:ext uri="{FF2B5EF4-FFF2-40B4-BE49-F238E27FC236}">
                  <a16:creationId xmlns:a16="http://schemas.microsoft.com/office/drawing/2014/main" id="{4868A590-0622-C248-8ED4-1EE794776706}"/>
                </a:ext>
              </a:extLst>
            </p:cNvPr>
            <p:cNvSpPr/>
            <p:nvPr/>
          </p:nvSpPr>
          <p:spPr>
            <a:xfrm>
              <a:off x="5745240" y="1146451"/>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latin typeface="Heebo" pitchFamily="2" charset="-79"/>
                <a:cs typeface="Heebo" pitchFamily="2" charset="-79"/>
              </a:endParaRPr>
            </a:p>
          </p:txBody>
        </p:sp>
        <p:sp>
          <p:nvSpPr>
            <p:cNvPr id="39" name="Chevron 38">
              <a:extLst>
                <a:ext uri="{FF2B5EF4-FFF2-40B4-BE49-F238E27FC236}">
                  <a16:creationId xmlns:a16="http://schemas.microsoft.com/office/drawing/2014/main" id="{ACB1E4F7-9BF2-334B-9D79-D27F2D440DAE}"/>
                </a:ext>
              </a:extLst>
            </p:cNvPr>
            <p:cNvSpPr/>
            <p:nvPr/>
          </p:nvSpPr>
          <p:spPr>
            <a:xfrm rot="10800000">
              <a:off x="5364081" y="1621472"/>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latin typeface="Heebo" pitchFamily="2" charset="-79"/>
                <a:cs typeface="Heebo" pitchFamily="2" charset="-79"/>
              </a:endParaRPr>
            </a:p>
          </p:txBody>
        </p:sp>
      </p:grpSp>
      <p:grpSp>
        <p:nvGrpSpPr>
          <p:cNvPr id="18" name="Group 17">
            <a:extLst>
              <a:ext uri="{FF2B5EF4-FFF2-40B4-BE49-F238E27FC236}">
                <a16:creationId xmlns:a16="http://schemas.microsoft.com/office/drawing/2014/main" id="{7ABA9BAB-D80F-A549-A851-E5609B79B19F}"/>
              </a:ext>
            </a:extLst>
          </p:cNvPr>
          <p:cNvGrpSpPr/>
          <p:nvPr/>
        </p:nvGrpSpPr>
        <p:grpSpPr>
          <a:xfrm>
            <a:off x="3626721" y="1146451"/>
            <a:ext cx="1602503" cy="1735437"/>
            <a:chOff x="3626721" y="1146451"/>
            <a:chExt cx="1602503" cy="1735437"/>
          </a:xfrm>
        </p:grpSpPr>
        <p:sp>
          <p:nvSpPr>
            <p:cNvPr id="23" name="Rectangle 22">
              <a:extLst>
                <a:ext uri="{FF2B5EF4-FFF2-40B4-BE49-F238E27FC236}">
                  <a16:creationId xmlns:a16="http://schemas.microsoft.com/office/drawing/2014/main" id="{88CA0205-CF4F-D348-8AD3-42A8CC917E4F}"/>
                </a:ext>
              </a:extLst>
            </p:cNvPr>
            <p:cNvSpPr>
              <a:spLocks noChangeArrowheads="1"/>
            </p:cNvSpPr>
            <p:nvPr/>
          </p:nvSpPr>
          <p:spPr bwMode="auto">
            <a:xfrm>
              <a:off x="4018039" y="2370138"/>
              <a:ext cx="1211185" cy="5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spcBef>
                  <a:spcPct val="0"/>
                </a:spcBef>
                <a:buFontTx/>
                <a:buNone/>
              </a:pPr>
              <a:r>
                <a:rPr lang="he-IL" altLang="en-US" sz="1300" dirty="0">
                  <a:latin typeface="Heebo" pitchFamily="2" charset="-79"/>
                  <a:cs typeface="Heebo" pitchFamily="2" charset="-79"/>
                </a:rPr>
                <a:t>הרכבת החללית</a:t>
              </a:r>
              <a:br>
                <a:rPr lang="en-US" altLang="en-US" sz="1300" dirty="0">
                  <a:latin typeface="Heebo" pitchFamily="2" charset="-79"/>
                  <a:cs typeface="Heebo" pitchFamily="2" charset="-79"/>
                </a:rPr>
              </a:br>
              <a:endParaRPr lang="en-US" altLang="en-US" sz="1300" dirty="0">
                <a:latin typeface="Heebo" pitchFamily="2" charset="-79"/>
                <a:cs typeface="Heebo" pitchFamily="2" charset="-79"/>
              </a:endParaRPr>
            </a:p>
          </p:txBody>
        </p:sp>
        <p:pic>
          <p:nvPicPr>
            <p:cNvPr id="9" name="Picture 8">
              <a:extLst>
                <a:ext uri="{FF2B5EF4-FFF2-40B4-BE49-F238E27FC236}">
                  <a16:creationId xmlns:a16="http://schemas.microsoft.com/office/drawing/2014/main" id="{CE6E6C4F-F3C1-6449-B3F8-FBF05D061AD0}"/>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101677" y="1179513"/>
              <a:ext cx="1037061" cy="102914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a:extLst>
                <a:ext uri="{FF2B5EF4-FFF2-40B4-BE49-F238E27FC236}">
                  <a16:creationId xmlns:a16="http://schemas.microsoft.com/office/drawing/2014/main" id="{4B549C74-E8F1-AE48-9C4B-6D40CC371D14}"/>
                </a:ext>
              </a:extLst>
            </p:cNvPr>
            <p:cNvSpPr/>
            <p:nvPr/>
          </p:nvSpPr>
          <p:spPr>
            <a:xfrm>
              <a:off x="4018040" y="1146451"/>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latin typeface="Heebo" pitchFamily="2" charset="-79"/>
                <a:cs typeface="Heebo" pitchFamily="2" charset="-79"/>
              </a:endParaRPr>
            </a:p>
          </p:txBody>
        </p:sp>
        <p:sp>
          <p:nvSpPr>
            <p:cNvPr id="40" name="Chevron 39">
              <a:extLst>
                <a:ext uri="{FF2B5EF4-FFF2-40B4-BE49-F238E27FC236}">
                  <a16:creationId xmlns:a16="http://schemas.microsoft.com/office/drawing/2014/main" id="{B1A717CD-5893-D245-9D2A-919EFEC7D206}"/>
                </a:ext>
              </a:extLst>
            </p:cNvPr>
            <p:cNvSpPr/>
            <p:nvPr/>
          </p:nvSpPr>
          <p:spPr>
            <a:xfrm rot="10800000">
              <a:off x="3626721" y="1621472"/>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latin typeface="Heebo" pitchFamily="2" charset="-79"/>
                <a:cs typeface="Heebo" pitchFamily="2" charset="-79"/>
              </a:endParaRPr>
            </a:p>
          </p:txBody>
        </p:sp>
      </p:grpSp>
      <p:grpSp>
        <p:nvGrpSpPr>
          <p:cNvPr id="19" name="Group 18">
            <a:extLst>
              <a:ext uri="{FF2B5EF4-FFF2-40B4-BE49-F238E27FC236}">
                <a16:creationId xmlns:a16="http://schemas.microsoft.com/office/drawing/2014/main" id="{C48D08FD-4581-9C4A-89F2-3BDE6228C0A4}"/>
              </a:ext>
            </a:extLst>
          </p:cNvPr>
          <p:cNvGrpSpPr/>
          <p:nvPr/>
        </p:nvGrpSpPr>
        <p:grpSpPr>
          <a:xfrm>
            <a:off x="1754106" y="1146451"/>
            <a:ext cx="2246313" cy="1854629"/>
            <a:chOff x="1754106" y="1146451"/>
            <a:chExt cx="2246313" cy="1854629"/>
          </a:xfrm>
        </p:grpSpPr>
        <p:sp>
          <p:nvSpPr>
            <p:cNvPr id="6" name="Rectangle 5">
              <a:extLst>
                <a:ext uri="{FF2B5EF4-FFF2-40B4-BE49-F238E27FC236}">
                  <a16:creationId xmlns:a16="http://schemas.microsoft.com/office/drawing/2014/main" id="{65CBE096-1A8A-5848-88CA-956F487A1298}"/>
                </a:ext>
              </a:extLst>
            </p:cNvPr>
            <p:cNvSpPr>
              <a:spLocks noChangeArrowheads="1"/>
            </p:cNvSpPr>
            <p:nvPr/>
          </p:nvSpPr>
          <p:spPr bwMode="auto">
            <a:xfrm>
              <a:off x="1754106" y="2370138"/>
              <a:ext cx="224631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algn="ctr">
                <a:lnSpc>
                  <a:spcPts val="1400"/>
                </a:lnSpc>
                <a:spcBef>
                  <a:spcPct val="0"/>
                </a:spcBef>
                <a:buFont typeface="Arial" panose="020B0604020202020204" pitchFamily="34" charset="0"/>
                <a:buNone/>
              </a:pPr>
              <a:r>
                <a:rPr lang="he-IL" altLang="en-US" sz="1300" dirty="0">
                  <a:latin typeface="Heebo" pitchFamily="2" charset="-79"/>
                  <a:cs typeface="Heebo" pitchFamily="2" charset="-79"/>
                </a:rPr>
                <a:t>טעינת החללית </a:t>
              </a:r>
            </a:p>
            <a:p>
              <a:pPr algn="ctr">
                <a:lnSpc>
                  <a:spcPts val="1400"/>
                </a:lnSpc>
                <a:spcBef>
                  <a:spcPct val="0"/>
                </a:spcBef>
                <a:buFont typeface="Arial" panose="020B0604020202020204" pitchFamily="34" charset="0"/>
                <a:buNone/>
              </a:pPr>
              <a:r>
                <a:rPr lang="he-IL" altLang="en-US" sz="1300" dirty="0">
                  <a:latin typeface="Heebo" pitchFamily="2" charset="-79"/>
                  <a:cs typeface="Heebo" pitchFamily="2" charset="-79"/>
                </a:rPr>
                <a:t>בפסולת אלקטרונית </a:t>
              </a:r>
            </a:p>
            <a:p>
              <a:pPr algn="ctr">
                <a:lnSpc>
                  <a:spcPts val="1400"/>
                </a:lnSpc>
                <a:spcBef>
                  <a:spcPct val="0"/>
                </a:spcBef>
                <a:buFont typeface="Arial" panose="020B0604020202020204" pitchFamily="34" charset="0"/>
                <a:buNone/>
              </a:pPr>
              <a:r>
                <a:rPr lang="he-IL" altLang="en-US" sz="1300" dirty="0">
                  <a:latin typeface="Heebo" pitchFamily="2" charset="-79"/>
                  <a:cs typeface="Heebo" pitchFamily="2" charset="-79"/>
                </a:rPr>
                <a:t>ביתית </a:t>
              </a:r>
              <a:endParaRPr lang="en-US" altLang="en-US" sz="1300" dirty="0">
                <a:latin typeface="Heebo" pitchFamily="2" charset="-79"/>
                <a:cs typeface="Heebo" pitchFamily="2" charset="-79"/>
              </a:endParaRPr>
            </a:p>
          </p:txBody>
        </p:sp>
        <p:pic>
          <p:nvPicPr>
            <p:cNvPr id="14" name="Picture 13">
              <a:extLst>
                <a:ext uri="{FF2B5EF4-FFF2-40B4-BE49-F238E27FC236}">
                  <a16:creationId xmlns:a16="http://schemas.microsoft.com/office/drawing/2014/main" id="{10DE57B0-B83C-6142-A9A9-BA6E5C03F1A7}"/>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357438" y="1179513"/>
              <a:ext cx="1073150" cy="102914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Oval 33">
              <a:extLst>
                <a:ext uri="{FF2B5EF4-FFF2-40B4-BE49-F238E27FC236}">
                  <a16:creationId xmlns:a16="http://schemas.microsoft.com/office/drawing/2014/main" id="{5A10ACBC-ADCA-5046-A3F1-08DFC909156C}"/>
                </a:ext>
              </a:extLst>
            </p:cNvPr>
            <p:cNvSpPr/>
            <p:nvPr/>
          </p:nvSpPr>
          <p:spPr>
            <a:xfrm>
              <a:off x="2301000" y="1146451"/>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latin typeface="Heebo" pitchFamily="2" charset="-79"/>
                <a:cs typeface="Heebo" pitchFamily="2" charset="-79"/>
              </a:endParaRPr>
            </a:p>
          </p:txBody>
        </p:sp>
        <p:sp>
          <p:nvSpPr>
            <p:cNvPr id="41" name="Chevron 40">
              <a:extLst>
                <a:ext uri="{FF2B5EF4-FFF2-40B4-BE49-F238E27FC236}">
                  <a16:creationId xmlns:a16="http://schemas.microsoft.com/office/drawing/2014/main" id="{3F025E7E-D731-564C-9C64-3C02220D8D2D}"/>
                </a:ext>
              </a:extLst>
            </p:cNvPr>
            <p:cNvSpPr/>
            <p:nvPr/>
          </p:nvSpPr>
          <p:spPr>
            <a:xfrm rot="10800000">
              <a:off x="1909681" y="1621472"/>
              <a:ext cx="207963" cy="147638"/>
            </a:xfrm>
            <a:prstGeom prst="chevron">
              <a:avLst/>
            </a:prstGeom>
            <a:solidFill>
              <a:srgbClr val="86B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fontAlgn="base" hangingPunct="1">
                <a:spcBef>
                  <a:spcPct val="0"/>
                </a:spcBef>
                <a:spcAft>
                  <a:spcPct val="0"/>
                </a:spcAft>
                <a:defRPr/>
              </a:pPr>
              <a:endParaRPr lang="en-US">
                <a:solidFill>
                  <a:schemeClr val="tx1"/>
                </a:solidFill>
                <a:latin typeface="Heebo" pitchFamily="2" charset="-79"/>
                <a:cs typeface="Heebo" pitchFamily="2" charset="-79"/>
              </a:endParaRPr>
            </a:p>
          </p:txBody>
        </p:sp>
      </p:grpSp>
      <p:pic>
        <p:nvPicPr>
          <p:cNvPr id="25" name="תמונה 24">
            <a:extLst>
              <a:ext uri="{FF2B5EF4-FFF2-40B4-BE49-F238E27FC236}">
                <a16:creationId xmlns:a16="http://schemas.microsoft.com/office/drawing/2014/main" id="{B8C9CBA3-AEC8-EEB0-D9F1-FE64C44E83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pic>
        <p:nvPicPr>
          <p:cNvPr id="27" name="תמונה 26">
            <a:extLst>
              <a:ext uri="{FF2B5EF4-FFF2-40B4-BE49-F238E27FC236}">
                <a16:creationId xmlns:a16="http://schemas.microsoft.com/office/drawing/2014/main" id="{7B30F8AA-5FE4-BFA2-DC5A-5E2E8BBA4E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54220" y="3016699"/>
            <a:ext cx="3035560" cy="1707503"/>
          </a:xfrm>
          <a:prstGeom prst="rect">
            <a:avLst/>
          </a:prstGeom>
        </p:spPr>
      </p:pic>
      <p:pic>
        <p:nvPicPr>
          <p:cNvPr id="29" name="תמונה 28">
            <a:extLst>
              <a:ext uri="{FF2B5EF4-FFF2-40B4-BE49-F238E27FC236}">
                <a16:creationId xmlns:a16="http://schemas.microsoft.com/office/drawing/2014/main" id="{654F47D5-2642-FBCE-F968-ACD77F3B2B6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2612" y="4782844"/>
            <a:ext cx="2393006" cy="1346066"/>
          </a:xfrm>
          <a:prstGeom prst="rect">
            <a:avLst/>
          </a:prstGeom>
        </p:spPr>
      </p:pic>
      <p:pic>
        <p:nvPicPr>
          <p:cNvPr id="43" name="תמונה 42">
            <a:extLst>
              <a:ext uri="{FF2B5EF4-FFF2-40B4-BE49-F238E27FC236}">
                <a16:creationId xmlns:a16="http://schemas.microsoft.com/office/drawing/2014/main" id="{BC735AC3-8FF2-FA5E-66BE-650BB315E4EB}"/>
              </a:ext>
            </a:extLst>
          </p:cNvPr>
          <p:cNvPicPr>
            <a:picLocks noChangeAspect="1"/>
          </p:cNvPicPr>
          <p:nvPr/>
        </p:nvPicPr>
        <p:blipFill>
          <a:blip r:embed="rId11">
            <a:extLst>
              <a:ext uri="{28A0092B-C50C-407E-A947-70E740481C1C}">
                <a14:useLocalDpi xmlns:a14="http://schemas.microsoft.com/office/drawing/2010/main" val="0"/>
              </a:ext>
            </a:extLst>
          </a:blip>
          <a:srcRect t="12681"/>
          <a:stretch>
            <a:fillRect/>
          </a:stretch>
        </p:blipFill>
        <p:spPr>
          <a:xfrm>
            <a:off x="2301000" y="4525461"/>
            <a:ext cx="2360820" cy="1546090"/>
          </a:xfrm>
          <a:prstGeom prst="rect">
            <a:avLst/>
          </a:prstGeom>
        </p:spPr>
      </p:pic>
      <p:pic>
        <p:nvPicPr>
          <p:cNvPr id="45" name="תמונה 44">
            <a:extLst>
              <a:ext uri="{FF2B5EF4-FFF2-40B4-BE49-F238E27FC236}">
                <a16:creationId xmlns:a16="http://schemas.microsoft.com/office/drawing/2014/main" id="{5870EB2A-3F5F-5E23-343A-D53606CA055F}"/>
              </a:ext>
            </a:extLst>
          </p:cNvPr>
          <p:cNvPicPr>
            <a:picLocks noChangeAspect="1"/>
          </p:cNvPicPr>
          <p:nvPr/>
        </p:nvPicPr>
        <p:blipFill>
          <a:blip r:embed="rId12">
            <a:extLst>
              <a:ext uri="{28A0092B-C50C-407E-A947-70E740481C1C}">
                <a14:useLocalDpi xmlns:a14="http://schemas.microsoft.com/office/drawing/2010/main" val="0"/>
              </a:ext>
            </a:extLst>
          </a:blip>
          <a:srcRect l="12956" r="13682" b="27613"/>
          <a:stretch>
            <a:fillRect/>
          </a:stretch>
        </p:blipFill>
        <p:spPr>
          <a:xfrm>
            <a:off x="323528" y="3231081"/>
            <a:ext cx="2011364" cy="2646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7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75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75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750"/>
                                        <p:tgtEl>
                                          <p:spTgt spid="20"/>
                                        </p:tgtEl>
                                      </p:cBhvr>
                                    </p:animEffect>
                                  </p:childTnLst>
                                </p:cTn>
                              </p:par>
                            </p:childTnLst>
                          </p:cTn>
                        </p:par>
                        <p:par>
                          <p:cTn id="28" fill="hold">
                            <p:stCondLst>
                              <p:cond delay="750"/>
                            </p:stCondLst>
                            <p:childTnLst>
                              <p:par>
                                <p:cTn id="29" presetID="10" presetClass="entr" presetSubtype="0" fill="hold" grpId="0" nodeType="afterEffect">
                                  <p:stCondLst>
                                    <p:cond delay="25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750"/>
                                        <p:tgtEl>
                                          <p:spTgt spid="3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514"/>
                                        </p:tgtEl>
                                        <p:attrNameLst>
                                          <p:attrName>style.visibility</p:attrName>
                                        </p:attrNameLst>
                                      </p:cBhvr>
                                      <p:to>
                                        <p:strVal val="visible"/>
                                      </p:to>
                                    </p:set>
                                    <p:animEffect transition="in" filter="fade">
                                      <p:cBhvr>
                                        <p:cTn id="36" dur="750"/>
                                        <p:tgtEl>
                                          <p:spTgt spid="21514"/>
                                        </p:tgtEl>
                                      </p:cBhvr>
                                    </p:animEffect>
                                  </p:childTnLst>
                                </p:cTn>
                              </p:par>
                            </p:childTnLst>
                          </p:cTn>
                        </p:par>
                        <p:par>
                          <p:cTn id="37" fill="hold">
                            <p:stCondLst>
                              <p:cond delay="7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750"/>
                                        <p:tgtEl>
                                          <p:spTgt spid="29"/>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750"/>
                                        <p:tgtEl>
                                          <p:spTgt spid="27"/>
                                        </p:tgtEl>
                                      </p:cBhvr>
                                    </p:animEffect>
                                  </p:childTnLst>
                                </p:cTn>
                              </p:par>
                            </p:childTnLst>
                          </p:cTn>
                        </p:par>
                        <p:par>
                          <p:cTn id="45" fill="hold">
                            <p:stCondLst>
                              <p:cond delay="2250"/>
                            </p:stCondLst>
                            <p:childTnLst>
                              <p:par>
                                <p:cTn id="46" presetID="10"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750"/>
                                        <p:tgtEl>
                                          <p:spTgt spid="43"/>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כותרת 1">
            <a:extLst>
              <a:ext uri="{FF2B5EF4-FFF2-40B4-BE49-F238E27FC236}">
                <a16:creationId xmlns:a16="http://schemas.microsoft.com/office/drawing/2014/main" id="{7BD40115-95A2-5840-BD0C-E1FF2F466EDB}"/>
              </a:ext>
            </a:extLst>
          </p:cNvPr>
          <p:cNvSpPr>
            <a:spLocks noGrp="1"/>
          </p:cNvSpPr>
          <p:nvPr>
            <p:ph type="title" idx="4294967295"/>
          </p:nvPr>
        </p:nvSpPr>
        <p:spPr>
          <a:xfrm>
            <a:off x="744308" y="220345"/>
            <a:ext cx="8235690" cy="711200"/>
          </a:xfrm>
        </p:spPr>
        <p:txBody>
          <a:body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איסוף פסולת אלקטרונית נוספת – שיתוף הקהילה</a:t>
            </a:r>
          </a:p>
        </p:txBody>
      </p:sp>
      <p:sp>
        <p:nvSpPr>
          <p:cNvPr id="11" name="מלבן 10">
            <a:extLst>
              <a:ext uri="{FF2B5EF4-FFF2-40B4-BE49-F238E27FC236}">
                <a16:creationId xmlns:a16="http://schemas.microsoft.com/office/drawing/2014/main" id="{A13E8964-683A-F540-BE76-6A5FFD583793}"/>
              </a:ext>
            </a:extLst>
          </p:cNvPr>
          <p:cNvSpPr>
            <a:spLocks noChangeArrowheads="1"/>
          </p:cNvSpPr>
          <p:nvPr/>
        </p:nvSpPr>
        <p:spPr bwMode="auto">
          <a:xfrm>
            <a:off x="501016" y="862013"/>
            <a:ext cx="8459787" cy="78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eaLnBrk="1" hangingPunct="1">
              <a:lnSpc>
                <a:spcPts val="2800"/>
              </a:lnSpc>
              <a:spcBef>
                <a:spcPct val="0"/>
              </a:spcBef>
              <a:buFont typeface="Arial" panose="020B0604020202020204" pitchFamily="34" charset="0"/>
              <a:buNone/>
            </a:pPr>
            <a:r>
              <a:rPr lang="he-IL" altLang="en-US" sz="1800" dirty="0">
                <a:latin typeface="Heebo" pitchFamily="2" charset="-79"/>
                <a:cs typeface="Heebo" pitchFamily="2" charset="-79"/>
              </a:rPr>
              <a:t>בכדי לאסוף כמה שיותר פסולת מומלץ לשתף את הקהילה בפעילות האיסוף וההסברה: </a:t>
            </a:r>
          </a:p>
          <a:p>
            <a:pPr rtl="0" eaLnBrk="1" hangingPunct="1">
              <a:lnSpc>
                <a:spcPts val="2800"/>
              </a:lnSpc>
              <a:spcBef>
                <a:spcPct val="0"/>
              </a:spcBef>
              <a:buFont typeface="Arial" panose="020B0604020202020204" pitchFamily="34" charset="0"/>
              <a:buNone/>
            </a:pPr>
            <a:r>
              <a:rPr lang="he-IL" altLang="en-US" sz="1800" dirty="0">
                <a:latin typeface="Heebo" pitchFamily="2" charset="-79"/>
                <a:cs typeface="Heebo" pitchFamily="2" charset="-79"/>
              </a:rPr>
              <a:t>להסביר על הנושא בשאר כיתות בית הספר, משפחה, חברים ועוד.</a:t>
            </a:r>
          </a:p>
        </p:txBody>
      </p:sp>
      <p:sp>
        <p:nvSpPr>
          <p:cNvPr id="12" name="Freeform 11">
            <a:extLst>
              <a:ext uri="{FF2B5EF4-FFF2-40B4-BE49-F238E27FC236}">
                <a16:creationId xmlns:a16="http://schemas.microsoft.com/office/drawing/2014/main" id="{6B670DA8-BC61-4A4A-BC8F-CF1E5E78A0A3}"/>
              </a:ext>
            </a:extLst>
          </p:cNvPr>
          <p:cNvSpPr/>
          <p:nvPr/>
        </p:nvSpPr>
        <p:spPr>
          <a:xfrm>
            <a:off x="311150" y="654928"/>
            <a:ext cx="8521700" cy="169863"/>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4601747 w 4601747"/>
              <a:gd name="connsiteY0" fmla="*/ 142240 h 142240"/>
              <a:gd name="connsiteX1" fmla="*/ 324387 w 4601747"/>
              <a:gd name="connsiteY1" fmla="*/ 142240 h 142240"/>
              <a:gd name="connsiteX2" fmla="*/ 222787 w 4601747"/>
              <a:gd name="connsiteY2" fmla="*/ 0 h 142240"/>
              <a:gd name="connsiteX3" fmla="*/ 0 w 4601747"/>
              <a:gd name="connsiteY3" fmla="*/ 9302 h 142240"/>
              <a:gd name="connsiteX0" fmla="*/ 4601747 w 4601747"/>
              <a:gd name="connsiteY0" fmla="*/ 160845 h 160845"/>
              <a:gd name="connsiteX1" fmla="*/ 324387 w 4601747"/>
              <a:gd name="connsiteY1" fmla="*/ 160845 h 160845"/>
              <a:gd name="connsiteX2" fmla="*/ 222787 w 4601747"/>
              <a:gd name="connsiteY2" fmla="*/ 18605 h 160845"/>
              <a:gd name="connsiteX3" fmla="*/ 0 w 4601747"/>
              <a:gd name="connsiteY3" fmla="*/ 0 h 160845"/>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Lst>
            <a:ahLst/>
            <a:cxnLst>
              <a:cxn ang="0">
                <a:pos x="connsiteX0" y="connsiteY0"/>
              </a:cxn>
              <a:cxn ang="0">
                <a:pos x="connsiteX1" y="connsiteY1"/>
              </a:cxn>
              <a:cxn ang="0">
                <a:pos x="connsiteX2" y="connsiteY2"/>
              </a:cxn>
              <a:cxn ang="0">
                <a:pos x="connsiteX3" y="connsiteY3"/>
              </a:cxn>
            </a:cxnLst>
            <a:rect l="l" t="t" r="r" b="b"/>
            <a:pathLst>
              <a:path w="4591329" h="142240">
                <a:moveTo>
                  <a:pt x="4591329" y="142240"/>
                </a:moveTo>
                <a:lnTo>
                  <a:pt x="313969" y="142240"/>
                </a:lnTo>
                <a:lnTo>
                  <a:pt x="212369"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8" name="תמונה 7">
            <a:extLst>
              <a:ext uri="{FF2B5EF4-FFF2-40B4-BE49-F238E27FC236}">
                <a16:creationId xmlns:a16="http://schemas.microsoft.com/office/drawing/2014/main" id="{6CB2919A-905D-F219-2C47-8CCAF19EF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66" y="6021288"/>
            <a:ext cx="2100119" cy="740296"/>
          </a:xfrm>
          <a:prstGeom prst="rect">
            <a:avLst/>
          </a:prstGeom>
          <a:solidFill>
            <a:schemeClr val="bg1"/>
          </a:solidFill>
        </p:spPr>
      </p:pic>
      <p:pic>
        <p:nvPicPr>
          <p:cNvPr id="14" name="תמונה 13">
            <a:extLst>
              <a:ext uri="{FF2B5EF4-FFF2-40B4-BE49-F238E27FC236}">
                <a16:creationId xmlns:a16="http://schemas.microsoft.com/office/drawing/2014/main" id="{C047D8CE-A06C-7293-9264-A7FC1BF287ED}"/>
              </a:ext>
            </a:extLst>
          </p:cNvPr>
          <p:cNvPicPr>
            <a:picLocks noChangeAspect="1"/>
          </p:cNvPicPr>
          <p:nvPr/>
        </p:nvPicPr>
        <p:blipFill>
          <a:blip r:embed="rId3">
            <a:extLst>
              <a:ext uri="{28A0092B-C50C-407E-A947-70E740481C1C}">
                <a14:useLocalDpi xmlns:a14="http://schemas.microsoft.com/office/drawing/2010/main" val="0"/>
              </a:ext>
            </a:extLst>
          </a:blip>
          <a:srcRect l="61812" t="58715" r="27276" b="8763"/>
          <a:stretch>
            <a:fillRect/>
          </a:stretch>
        </p:blipFill>
        <p:spPr>
          <a:xfrm>
            <a:off x="315004" y="1765248"/>
            <a:ext cx="1464194" cy="2453794"/>
          </a:xfrm>
          <a:prstGeom prst="rect">
            <a:avLst/>
          </a:prstGeom>
        </p:spPr>
      </p:pic>
      <p:pic>
        <p:nvPicPr>
          <p:cNvPr id="18" name="תמונה 17">
            <a:extLst>
              <a:ext uri="{FF2B5EF4-FFF2-40B4-BE49-F238E27FC236}">
                <a16:creationId xmlns:a16="http://schemas.microsoft.com/office/drawing/2014/main" id="{3DD746D8-9088-C234-3B10-5BABEE6982BF}"/>
              </a:ext>
            </a:extLst>
          </p:cNvPr>
          <p:cNvPicPr>
            <a:picLocks noChangeAspect="1"/>
          </p:cNvPicPr>
          <p:nvPr/>
        </p:nvPicPr>
        <p:blipFill>
          <a:blip r:embed="rId4">
            <a:extLst>
              <a:ext uri="{28A0092B-C50C-407E-A947-70E740481C1C}">
                <a14:useLocalDpi xmlns:a14="http://schemas.microsoft.com/office/drawing/2010/main" val="0"/>
              </a:ext>
            </a:extLst>
          </a:blip>
          <a:srcRect l="12981" t="28844" r="32485" b="23059"/>
          <a:stretch>
            <a:fillRect/>
          </a:stretch>
        </p:blipFill>
        <p:spPr>
          <a:xfrm>
            <a:off x="6876256" y="2636912"/>
            <a:ext cx="2103735" cy="3298525"/>
          </a:xfrm>
          <a:prstGeom prst="rect">
            <a:avLst/>
          </a:prstGeom>
        </p:spPr>
      </p:pic>
      <p:pic>
        <p:nvPicPr>
          <p:cNvPr id="30" name="תמונה 29">
            <a:extLst>
              <a:ext uri="{FF2B5EF4-FFF2-40B4-BE49-F238E27FC236}">
                <a16:creationId xmlns:a16="http://schemas.microsoft.com/office/drawing/2014/main" id="{86122F57-8003-32E2-9DB6-EACCB319E434}"/>
              </a:ext>
            </a:extLst>
          </p:cNvPr>
          <p:cNvPicPr>
            <a:picLocks noChangeAspect="1"/>
          </p:cNvPicPr>
          <p:nvPr/>
        </p:nvPicPr>
        <p:blipFill>
          <a:blip r:embed="rId5">
            <a:extLst>
              <a:ext uri="{28A0092B-C50C-407E-A947-70E740481C1C}">
                <a14:useLocalDpi xmlns:a14="http://schemas.microsoft.com/office/drawing/2010/main" val="0"/>
              </a:ext>
            </a:extLst>
          </a:blip>
          <a:srcRect l="17104" t="27951" r="20569" b="12569"/>
          <a:stretch>
            <a:fillRect/>
          </a:stretch>
        </p:blipFill>
        <p:spPr>
          <a:xfrm>
            <a:off x="4861768" y="1765248"/>
            <a:ext cx="1776190" cy="2260091"/>
          </a:xfrm>
          <a:prstGeom prst="rect">
            <a:avLst/>
          </a:prstGeom>
        </p:spPr>
      </p:pic>
      <p:pic>
        <p:nvPicPr>
          <p:cNvPr id="32" name="תמונה 31">
            <a:extLst>
              <a:ext uri="{FF2B5EF4-FFF2-40B4-BE49-F238E27FC236}">
                <a16:creationId xmlns:a16="http://schemas.microsoft.com/office/drawing/2014/main" id="{8C0348DD-BC04-0A35-CD0A-94C1B2086548}"/>
              </a:ext>
            </a:extLst>
          </p:cNvPr>
          <p:cNvPicPr>
            <a:picLocks noChangeAspect="1"/>
          </p:cNvPicPr>
          <p:nvPr/>
        </p:nvPicPr>
        <p:blipFill>
          <a:blip r:embed="rId6">
            <a:extLst>
              <a:ext uri="{28A0092B-C50C-407E-A947-70E740481C1C}">
                <a14:useLocalDpi xmlns:a14="http://schemas.microsoft.com/office/drawing/2010/main" val="0"/>
              </a:ext>
            </a:extLst>
          </a:blip>
          <a:srcRect l="16401" t="24088" r="17801" b="14300"/>
          <a:stretch>
            <a:fillRect/>
          </a:stretch>
        </p:blipFill>
        <p:spPr>
          <a:xfrm>
            <a:off x="1907704" y="2551724"/>
            <a:ext cx="2779047" cy="3469564"/>
          </a:xfrm>
          <a:prstGeom prst="rect">
            <a:avLst/>
          </a:prstGeom>
        </p:spPr>
      </p:pic>
      <p:pic>
        <p:nvPicPr>
          <p:cNvPr id="34" name="תמונה 33">
            <a:extLst>
              <a:ext uri="{FF2B5EF4-FFF2-40B4-BE49-F238E27FC236}">
                <a16:creationId xmlns:a16="http://schemas.microsoft.com/office/drawing/2014/main" id="{37C6EDA0-C5D3-4E2B-5327-4EE7155F30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88024" y="4104456"/>
            <a:ext cx="1923678" cy="25649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childTnLst>
                                </p:cTn>
                              </p:par>
                            </p:childTnLst>
                          </p:cTn>
                        </p:par>
                        <p:par>
                          <p:cTn id="8" fill="hold">
                            <p:stCondLst>
                              <p:cond delay="1250"/>
                            </p:stCondLst>
                            <p:childTnLst>
                              <p:par>
                                <p:cTn id="9" presetID="2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1000"/>
                                        <p:tgtEl>
                                          <p:spTgt spid="18"/>
                                        </p:tgtEl>
                                      </p:cBhvr>
                                    </p:animEffect>
                                  </p:childTnLst>
                                </p:cTn>
                              </p:par>
                            </p:childTnLst>
                          </p:cTn>
                        </p:par>
                        <p:par>
                          <p:cTn id="12" fill="hold">
                            <p:stCondLst>
                              <p:cond delay="2250"/>
                            </p:stCondLst>
                            <p:childTnLst>
                              <p:par>
                                <p:cTn id="13" presetID="22" presetClass="entr" presetSubtype="1"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750"/>
                                        <p:tgtEl>
                                          <p:spTgt spid="30"/>
                                        </p:tgtEl>
                                      </p:cBhvr>
                                    </p:animEffect>
                                  </p:childTnLst>
                                </p:cTn>
                              </p:par>
                              <p:par>
                                <p:cTn id="16" presetID="22" presetClass="entr" presetSubtype="1"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up)">
                                      <p:cBhvr>
                                        <p:cTn id="18" dur="750"/>
                                        <p:tgtEl>
                                          <p:spTgt spid="34"/>
                                        </p:tgtEl>
                                      </p:cBhvr>
                                    </p:animEffect>
                                  </p:childTnLst>
                                </p:cTn>
                              </p:par>
                            </p:childTnLst>
                          </p:cTn>
                        </p:par>
                        <p:par>
                          <p:cTn id="19" fill="hold">
                            <p:stCondLst>
                              <p:cond delay="3000"/>
                            </p:stCondLst>
                            <p:childTnLst>
                              <p:par>
                                <p:cTn id="20" presetID="2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750"/>
                                        <p:tgtEl>
                                          <p:spTgt spid="32"/>
                                        </p:tgtEl>
                                      </p:cBhvr>
                                    </p:animEffect>
                                  </p:childTnLst>
                                </p:cTn>
                              </p:par>
                            </p:childTnLst>
                          </p:cTn>
                        </p:par>
                        <p:par>
                          <p:cTn id="23" fill="hold">
                            <p:stCondLst>
                              <p:cond delay="3750"/>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כותרת 1">
            <a:extLst>
              <a:ext uri="{FF2B5EF4-FFF2-40B4-BE49-F238E27FC236}">
                <a16:creationId xmlns:a16="http://schemas.microsoft.com/office/drawing/2014/main" id="{7BD40115-95A2-5840-BD0C-E1FF2F466EDB}"/>
              </a:ext>
            </a:extLst>
          </p:cNvPr>
          <p:cNvSpPr>
            <a:spLocks noGrp="1"/>
          </p:cNvSpPr>
          <p:nvPr>
            <p:ph type="title" idx="4294967295"/>
          </p:nvPr>
        </p:nvSpPr>
        <p:spPr>
          <a:xfrm>
            <a:off x="744308" y="220345"/>
            <a:ext cx="8235690" cy="711200"/>
          </a:xfrm>
        </p:spPr>
        <p:txBody>
          <a:body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איסוף פסולת אלקטרונית נוספת – שיתוף הקהילה</a:t>
            </a:r>
          </a:p>
        </p:txBody>
      </p:sp>
      <p:sp>
        <p:nvSpPr>
          <p:cNvPr id="11" name="מלבן 10">
            <a:extLst>
              <a:ext uri="{FF2B5EF4-FFF2-40B4-BE49-F238E27FC236}">
                <a16:creationId xmlns:a16="http://schemas.microsoft.com/office/drawing/2014/main" id="{A13E8964-683A-F540-BE76-6A5FFD583793}"/>
              </a:ext>
            </a:extLst>
          </p:cNvPr>
          <p:cNvSpPr>
            <a:spLocks noChangeArrowheads="1"/>
          </p:cNvSpPr>
          <p:nvPr/>
        </p:nvSpPr>
        <p:spPr bwMode="auto">
          <a:xfrm>
            <a:off x="501016" y="862013"/>
            <a:ext cx="8459787" cy="78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eaLnBrk="1" hangingPunct="1">
              <a:lnSpc>
                <a:spcPts val="2800"/>
              </a:lnSpc>
              <a:spcBef>
                <a:spcPct val="0"/>
              </a:spcBef>
              <a:buFont typeface="Arial" panose="020B0604020202020204" pitchFamily="34" charset="0"/>
              <a:buNone/>
            </a:pPr>
            <a:r>
              <a:rPr lang="he-IL" altLang="en-US" sz="1800" dirty="0">
                <a:latin typeface="Heebo" pitchFamily="2" charset="-79"/>
                <a:cs typeface="Heebo" pitchFamily="2" charset="-79"/>
              </a:rPr>
              <a:t>בכדי לאסוף כמה שיותר פסולת מומלץ לשתף את הקהילה בפעילות האיסוף וההסברה: </a:t>
            </a:r>
          </a:p>
          <a:p>
            <a:pPr rtl="0" eaLnBrk="1" hangingPunct="1">
              <a:lnSpc>
                <a:spcPts val="2800"/>
              </a:lnSpc>
              <a:spcBef>
                <a:spcPct val="0"/>
              </a:spcBef>
              <a:buFont typeface="Arial" panose="020B0604020202020204" pitchFamily="34" charset="0"/>
              <a:buNone/>
            </a:pPr>
            <a:r>
              <a:rPr lang="he-IL" altLang="en-US" sz="1800" dirty="0">
                <a:latin typeface="Heebo" pitchFamily="2" charset="-79"/>
                <a:cs typeface="Heebo" pitchFamily="2" charset="-79"/>
              </a:rPr>
              <a:t>להסביר על הנושא בשאר כיתות בית הספר, משפחה, חברים ועוד.</a:t>
            </a:r>
          </a:p>
        </p:txBody>
      </p:sp>
      <p:sp>
        <p:nvSpPr>
          <p:cNvPr id="12" name="Freeform 11">
            <a:extLst>
              <a:ext uri="{FF2B5EF4-FFF2-40B4-BE49-F238E27FC236}">
                <a16:creationId xmlns:a16="http://schemas.microsoft.com/office/drawing/2014/main" id="{6B670DA8-BC61-4A4A-BC8F-CF1E5E78A0A3}"/>
              </a:ext>
            </a:extLst>
          </p:cNvPr>
          <p:cNvSpPr/>
          <p:nvPr/>
        </p:nvSpPr>
        <p:spPr>
          <a:xfrm>
            <a:off x="311150" y="654928"/>
            <a:ext cx="8521700" cy="169863"/>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4601747 w 4601747"/>
              <a:gd name="connsiteY0" fmla="*/ 142240 h 142240"/>
              <a:gd name="connsiteX1" fmla="*/ 324387 w 4601747"/>
              <a:gd name="connsiteY1" fmla="*/ 142240 h 142240"/>
              <a:gd name="connsiteX2" fmla="*/ 222787 w 4601747"/>
              <a:gd name="connsiteY2" fmla="*/ 0 h 142240"/>
              <a:gd name="connsiteX3" fmla="*/ 0 w 4601747"/>
              <a:gd name="connsiteY3" fmla="*/ 9302 h 142240"/>
              <a:gd name="connsiteX0" fmla="*/ 4601747 w 4601747"/>
              <a:gd name="connsiteY0" fmla="*/ 160845 h 160845"/>
              <a:gd name="connsiteX1" fmla="*/ 324387 w 4601747"/>
              <a:gd name="connsiteY1" fmla="*/ 160845 h 160845"/>
              <a:gd name="connsiteX2" fmla="*/ 222787 w 4601747"/>
              <a:gd name="connsiteY2" fmla="*/ 18605 h 160845"/>
              <a:gd name="connsiteX3" fmla="*/ 0 w 4601747"/>
              <a:gd name="connsiteY3" fmla="*/ 0 h 160845"/>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Lst>
            <a:ahLst/>
            <a:cxnLst>
              <a:cxn ang="0">
                <a:pos x="connsiteX0" y="connsiteY0"/>
              </a:cxn>
              <a:cxn ang="0">
                <a:pos x="connsiteX1" y="connsiteY1"/>
              </a:cxn>
              <a:cxn ang="0">
                <a:pos x="connsiteX2" y="connsiteY2"/>
              </a:cxn>
              <a:cxn ang="0">
                <a:pos x="connsiteX3" y="connsiteY3"/>
              </a:cxn>
            </a:cxnLst>
            <a:rect l="l" t="t" r="r" b="b"/>
            <a:pathLst>
              <a:path w="4591329" h="142240">
                <a:moveTo>
                  <a:pt x="4591329" y="142240"/>
                </a:moveTo>
                <a:lnTo>
                  <a:pt x="313969" y="142240"/>
                </a:lnTo>
                <a:lnTo>
                  <a:pt x="212369"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4" name="תמונה 3">
            <a:extLst>
              <a:ext uri="{FF2B5EF4-FFF2-40B4-BE49-F238E27FC236}">
                <a16:creationId xmlns:a16="http://schemas.microsoft.com/office/drawing/2014/main" id="{004A22B1-D454-4524-BBC6-22C1EA2F2EFC}"/>
              </a:ext>
            </a:extLst>
          </p:cNvPr>
          <p:cNvPicPr>
            <a:picLocks noChangeAspect="1"/>
          </p:cNvPicPr>
          <p:nvPr/>
        </p:nvPicPr>
        <p:blipFill rotWithShape="1">
          <a:blip r:embed="rId2">
            <a:extLst>
              <a:ext uri="{28A0092B-C50C-407E-A947-70E740481C1C}">
                <a14:useLocalDpi xmlns:a14="http://schemas.microsoft.com/office/drawing/2010/main" val="0"/>
              </a:ext>
            </a:extLst>
          </a:blip>
          <a:srcRect t="16789" b="19887"/>
          <a:stretch/>
        </p:blipFill>
        <p:spPr>
          <a:xfrm>
            <a:off x="5508104" y="2051290"/>
            <a:ext cx="3053408" cy="3931210"/>
          </a:xfrm>
          <a:prstGeom prst="rect">
            <a:avLst/>
          </a:prstGeom>
        </p:spPr>
      </p:pic>
      <p:sp>
        <p:nvSpPr>
          <p:cNvPr id="13" name="מלבן 12">
            <a:extLst>
              <a:ext uri="{FF2B5EF4-FFF2-40B4-BE49-F238E27FC236}">
                <a16:creationId xmlns:a16="http://schemas.microsoft.com/office/drawing/2014/main" id="{4D1C3186-7D74-4B24-82B3-D1634DAF780B}"/>
              </a:ext>
            </a:extLst>
          </p:cNvPr>
          <p:cNvSpPr>
            <a:spLocks noChangeArrowheads="1"/>
          </p:cNvSpPr>
          <p:nvPr/>
        </p:nvSpPr>
        <p:spPr bwMode="auto">
          <a:xfrm>
            <a:off x="1187624" y="2564904"/>
            <a:ext cx="4171635" cy="250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rtl="0">
              <a:lnSpc>
                <a:spcPts val="1700"/>
              </a:lnSpc>
              <a:spcBef>
                <a:spcPct val="0"/>
              </a:spcBef>
              <a:buFontTx/>
              <a:buNone/>
            </a:pPr>
            <a:r>
              <a:rPr lang="he-IL" altLang="en-US" sz="1800" b="1" dirty="0">
                <a:latin typeface="Heebo" pitchFamily="2" charset="-79"/>
                <a:cs typeface="Heebo" pitchFamily="2" charset="-79"/>
              </a:rPr>
              <a:t>(1) </a:t>
            </a:r>
            <a:r>
              <a:rPr lang="he-IL" altLang="en-US" sz="1800" dirty="0">
                <a:latin typeface="Heebo" pitchFamily="2" charset="-79"/>
                <a:cs typeface="Heebo" pitchFamily="2" charset="-79"/>
              </a:rPr>
              <a:t>צלמו את תהליך ההרכבה / איסוף הפסולת / </a:t>
            </a:r>
            <a:br>
              <a:rPr lang="en-US" altLang="en-US" sz="1800" dirty="0">
                <a:latin typeface="Heebo" pitchFamily="2" charset="-79"/>
                <a:cs typeface="Heebo" pitchFamily="2" charset="-79"/>
              </a:rPr>
            </a:br>
            <a:r>
              <a:rPr lang="he-IL" altLang="en-US" sz="1800" dirty="0">
                <a:latin typeface="Heebo" pitchFamily="2" charset="-79"/>
                <a:cs typeface="Heebo" pitchFamily="2" charset="-79"/>
              </a:rPr>
              <a:t>חלליות מקושטות/ תערוכת החלליות ועוד..</a:t>
            </a:r>
          </a:p>
          <a:p>
            <a:pPr rtl="0">
              <a:lnSpc>
                <a:spcPts val="1700"/>
              </a:lnSpc>
              <a:spcBef>
                <a:spcPct val="0"/>
              </a:spcBef>
              <a:buFontTx/>
              <a:buNone/>
            </a:pPr>
            <a:endParaRPr lang="he-IL" altLang="en-US" sz="1800" dirty="0">
              <a:latin typeface="Heebo" pitchFamily="2" charset="-79"/>
              <a:cs typeface="Heebo" pitchFamily="2" charset="-79"/>
            </a:endParaRPr>
          </a:p>
          <a:p>
            <a:pPr rtl="0">
              <a:lnSpc>
                <a:spcPts val="1700"/>
              </a:lnSpc>
              <a:spcBef>
                <a:spcPct val="0"/>
              </a:spcBef>
              <a:buFontTx/>
              <a:buNone/>
            </a:pPr>
            <a:r>
              <a:rPr lang="he-IL" altLang="en-US" sz="1800" b="1" dirty="0">
                <a:latin typeface="Heebo" pitchFamily="2" charset="-79"/>
                <a:cs typeface="Heebo" pitchFamily="2" charset="-79"/>
              </a:rPr>
              <a:t>(2) </a:t>
            </a:r>
            <a:r>
              <a:rPr lang="he-IL" altLang="en-US" sz="1800" dirty="0">
                <a:latin typeface="Heebo" pitchFamily="2" charset="-79"/>
                <a:cs typeface="Heebo" pitchFamily="2" charset="-79"/>
              </a:rPr>
              <a:t>תייגו : #</a:t>
            </a:r>
            <a:r>
              <a:rPr lang="he-IL" altLang="en-US" sz="1800" dirty="0" err="1">
                <a:latin typeface="Heebo" pitchFamily="2" charset="-79"/>
                <a:cs typeface="Heebo" pitchFamily="2" charset="-79"/>
              </a:rPr>
              <a:t>חלליתמאי</a:t>
            </a:r>
            <a:r>
              <a:rPr lang="he-IL" altLang="en-US" sz="1800" dirty="0">
                <a:latin typeface="Heebo" pitchFamily="2" charset="-79"/>
                <a:cs typeface="Heebo" pitchFamily="2" charset="-79"/>
              </a:rPr>
              <a:t> </a:t>
            </a:r>
            <a:r>
              <a:rPr lang="he-IL" altLang="he-IL" sz="1800" dirty="0">
                <a:latin typeface="Heebo" pitchFamily="2" charset="-79"/>
                <a:cs typeface="Heebo" pitchFamily="2" charset="-79"/>
              </a:rPr>
              <a:t>ו/או </a:t>
            </a:r>
            <a:endParaRPr lang="en-US" altLang="he-IL" sz="1800" dirty="0">
              <a:latin typeface="Heebo" pitchFamily="2" charset="-79"/>
              <a:cs typeface="Heebo" pitchFamily="2" charset="-79"/>
              <a:hlinkClick r:id="rId3" tooltip="@israelrecycling">
                <a:extLst>
                  <a:ext uri="{A12FA001-AC4F-418D-AE19-62706E023703}">
                    <ahyp:hlinkClr xmlns:ahyp="http://schemas.microsoft.com/office/drawing/2018/hyperlinkcolor" val="tx"/>
                  </a:ext>
                </a:extLst>
              </a:hlinkClick>
            </a:endParaRPr>
          </a:p>
          <a:p>
            <a:pPr rtl="0">
              <a:lnSpc>
                <a:spcPts val="1700"/>
              </a:lnSpc>
              <a:spcBef>
                <a:spcPct val="0"/>
              </a:spcBef>
              <a:buNone/>
            </a:pPr>
            <a:r>
              <a:rPr lang="en-US" altLang="he-IL" sz="1800" dirty="0" err="1">
                <a:latin typeface="Heebo" pitchFamily="2" charset="-79"/>
                <a:cs typeface="Heebo" pitchFamily="2" charset="-79"/>
                <a:hlinkClick r:id="rId3" tooltip="@israelrecycling">
                  <a:extLst>
                    <a:ext uri="{A12FA001-AC4F-418D-AE19-62706E023703}">
                      <ahyp:hlinkClr xmlns:ahyp="http://schemas.microsoft.com/office/drawing/2018/hyperlinkcolor" val="tx"/>
                    </a:ext>
                  </a:extLst>
                </a:hlinkClick>
              </a:rPr>
              <a:t>Israelrecycling</a:t>
            </a:r>
            <a:r>
              <a:rPr lang="he-IL" altLang="he-IL" sz="1800" dirty="0" err="1">
                <a:latin typeface="Heebo" pitchFamily="2" charset="-79"/>
                <a:cs typeface="Heebo" pitchFamily="2" charset="-79"/>
              </a:rPr>
              <a:t>האינסטגרם</a:t>
            </a:r>
            <a:r>
              <a:rPr lang="he-IL" altLang="he-IL" sz="1800" dirty="0">
                <a:latin typeface="Heebo" pitchFamily="2" charset="-79"/>
                <a:cs typeface="Heebo" pitchFamily="2" charset="-79"/>
              </a:rPr>
              <a:t> שלנו @</a:t>
            </a:r>
          </a:p>
          <a:p>
            <a:pPr rtl="0">
              <a:lnSpc>
                <a:spcPts val="1700"/>
              </a:lnSpc>
              <a:spcBef>
                <a:spcPct val="0"/>
              </a:spcBef>
              <a:buNone/>
            </a:pPr>
            <a:endParaRPr lang="en-US" altLang="en-US" sz="1800" dirty="0">
              <a:latin typeface="Heebo" pitchFamily="2" charset="-79"/>
              <a:cs typeface="Heebo" pitchFamily="2" charset="-79"/>
            </a:endParaRPr>
          </a:p>
          <a:p>
            <a:pPr rtl="0">
              <a:lnSpc>
                <a:spcPts val="1700"/>
              </a:lnSpc>
              <a:spcBef>
                <a:spcPct val="0"/>
              </a:spcBef>
              <a:buFontTx/>
              <a:buNone/>
            </a:pPr>
            <a:r>
              <a:rPr lang="he-IL" altLang="en-US" sz="1800" b="1" dirty="0">
                <a:latin typeface="Heebo" pitchFamily="2" charset="-79"/>
                <a:cs typeface="Heebo" pitchFamily="2" charset="-79"/>
              </a:rPr>
              <a:t>(3) </a:t>
            </a:r>
            <a:r>
              <a:rPr lang="he-IL" altLang="en-US" sz="1800" dirty="0">
                <a:latin typeface="Heebo" pitchFamily="2" charset="-79"/>
                <a:cs typeface="Heebo" pitchFamily="2" charset="-79"/>
              </a:rPr>
              <a:t>התמונות המיוחדות ישוגרו </a:t>
            </a:r>
            <a:r>
              <a:rPr lang="he-IL" altLang="en-US" sz="1800" dirty="0" err="1">
                <a:latin typeface="Heebo" pitchFamily="2" charset="-79"/>
                <a:cs typeface="Heebo" pitchFamily="2" charset="-79"/>
              </a:rPr>
              <a:t>לאינסטגרם</a:t>
            </a:r>
            <a:br>
              <a:rPr lang="en-US" altLang="en-US" sz="1800" dirty="0">
                <a:latin typeface="Heebo" pitchFamily="2" charset="-79"/>
                <a:cs typeface="Heebo" pitchFamily="2" charset="-79"/>
              </a:rPr>
            </a:br>
            <a:r>
              <a:rPr lang="he-IL" altLang="en-US" sz="1800" dirty="0">
                <a:latin typeface="Heebo" pitchFamily="2" charset="-79"/>
                <a:cs typeface="Heebo" pitchFamily="2" charset="-79"/>
              </a:rPr>
              <a:t>ולעמוד </a:t>
            </a:r>
            <a:r>
              <a:rPr lang="he-IL" altLang="en-US" sz="1800" dirty="0" err="1">
                <a:latin typeface="Heebo" pitchFamily="2" charset="-79"/>
                <a:cs typeface="Heebo" pitchFamily="2" charset="-79"/>
              </a:rPr>
              <a:t>הפייסבוק</a:t>
            </a:r>
            <a:r>
              <a:rPr lang="he-IL" altLang="en-US" sz="1800" dirty="0">
                <a:latin typeface="Heebo" pitchFamily="2" charset="-79"/>
                <a:cs typeface="Heebo" pitchFamily="2" charset="-79"/>
              </a:rPr>
              <a:t> שלנו</a:t>
            </a:r>
            <a:br>
              <a:rPr lang="en-US" altLang="en-US" sz="1800" dirty="0">
                <a:latin typeface="Heebo" pitchFamily="2" charset="-79"/>
                <a:cs typeface="Heebo" pitchFamily="2" charset="-79"/>
              </a:rPr>
            </a:br>
            <a:endParaRPr lang="en-US" altLang="he-IL" sz="1800" b="1" dirty="0">
              <a:latin typeface="Heebo" pitchFamily="2" charset="-79"/>
              <a:cs typeface="Heebo" pitchFamily="2" charset="-79"/>
              <a:hlinkClick r:id="rId3" tooltip="@israelrecycling">
                <a:extLst>
                  <a:ext uri="{A12FA001-AC4F-418D-AE19-62706E023703}">
                    <ahyp:hlinkClr xmlns:ahyp="http://schemas.microsoft.com/office/drawing/2018/hyperlinkcolor" val="tx"/>
                  </a:ext>
                </a:extLst>
              </a:hlinkClick>
            </a:endParaRPr>
          </a:p>
          <a:p>
            <a:pPr rtl="0">
              <a:lnSpc>
                <a:spcPts val="1700"/>
              </a:lnSpc>
              <a:spcBef>
                <a:spcPct val="0"/>
              </a:spcBef>
              <a:buFontTx/>
              <a:buNone/>
            </a:pPr>
            <a:endParaRPr lang="en-US" altLang="en-US" sz="1800" dirty="0">
              <a:latin typeface="Heebo" pitchFamily="2" charset="-79"/>
              <a:cs typeface="Heebo" pitchFamily="2" charset="-79"/>
            </a:endParaRPr>
          </a:p>
        </p:txBody>
      </p:sp>
      <p:pic>
        <p:nvPicPr>
          <p:cNvPr id="7" name="תמונה 6">
            <a:extLst>
              <a:ext uri="{FF2B5EF4-FFF2-40B4-BE49-F238E27FC236}">
                <a16:creationId xmlns:a16="http://schemas.microsoft.com/office/drawing/2014/main" id="{088F8C61-E7E4-42BF-EDBE-6253D55197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6" y="6021288"/>
            <a:ext cx="2100119" cy="740296"/>
          </a:xfrm>
          <a:prstGeom prst="rect">
            <a:avLst/>
          </a:prstGeom>
          <a:solidFill>
            <a:schemeClr val="bg1"/>
          </a:solidFill>
        </p:spPr>
      </p:pic>
    </p:spTree>
    <p:extLst>
      <p:ext uri="{BB962C8B-B14F-4D97-AF65-F5344CB8AC3E}">
        <p14:creationId xmlns:p14="http://schemas.microsoft.com/office/powerpoint/2010/main" val="396588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childTnLst>
                          </p:cTn>
                        </p:par>
                        <p:par>
                          <p:cTn id="8" fill="hold">
                            <p:stCondLst>
                              <p:cond delay="1500"/>
                            </p:stCondLst>
                            <p:childTnLst>
                              <p:par>
                                <p:cTn id="9" presetID="21" presetClass="entr" presetSubtype="1" fill="hold" nodeType="after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000"/>
                                        <p:tgtEl>
                                          <p:spTgt spid="4"/>
                                        </p:tgtEl>
                                      </p:cBhvr>
                                    </p:animEffect>
                                  </p:childTnLst>
                                </p:cTn>
                              </p:par>
                            </p:childTnLst>
                          </p:cTn>
                        </p:par>
                        <p:par>
                          <p:cTn id="12" fill="hold">
                            <p:stCondLst>
                              <p:cond delay="6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כותרת 1">
            <a:extLst>
              <a:ext uri="{FF2B5EF4-FFF2-40B4-BE49-F238E27FC236}">
                <a16:creationId xmlns:a16="http://schemas.microsoft.com/office/drawing/2014/main" id="{7BD40115-95A2-5840-BD0C-E1FF2F466EDB}"/>
              </a:ext>
            </a:extLst>
          </p:cNvPr>
          <p:cNvSpPr>
            <a:spLocks noGrp="1"/>
          </p:cNvSpPr>
          <p:nvPr>
            <p:ph type="title" idx="4294967295"/>
          </p:nvPr>
        </p:nvSpPr>
        <p:spPr>
          <a:xfrm>
            <a:off x="4500563" y="298450"/>
            <a:ext cx="4337050" cy="711200"/>
          </a:xfrm>
        </p:spPr>
        <p:txBody>
          <a:bodyPr/>
          <a:lstStyle/>
          <a:p>
            <a:pPr algn="r" eaLnBrk="1" hangingPunct="1">
              <a:defRPr/>
            </a:pPr>
            <a:r>
              <a:rPr lang="he-IL" altLang="en-US" sz="3300" spc="-100" dirty="0">
                <a:solidFill>
                  <a:schemeClr val="tx1">
                    <a:lumMod val="85000"/>
                    <a:lumOff val="15000"/>
                  </a:schemeClr>
                </a:solidFill>
                <a:latin typeface="Heebo" pitchFamily="2" charset="-79"/>
                <a:cs typeface="Heebo" pitchFamily="2" charset="-79"/>
              </a:rPr>
              <a:t>הקמת תערוכה בית ספרית</a:t>
            </a:r>
          </a:p>
        </p:txBody>
      </p:sp>
      <p:pic>
        <p:nvPicPr>
          <p:cNvPr id="29700" name="תמונה 10">
            <a:extLst>
              <a:ext uri="{FF2B5EF4-FFF2-40B4-BE49-F238E27FC236}">
                <a16:creationId xmlns:a16="http://schemas.microsoft.com/office/drawing/2014/main" id="{FEFD357F-1464-6E44-9E0D-0992B7537D1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7988" y="6137275"/>
            <a:ext cx="531812"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4D90DCF-E777-0348-BB0F-91D78F2B8062}"/>
              </a:ext>
            </a:extLst>
          </p:cNvPr>
          <p:cNvGrpSpPr/>
          <p:nvPr/>
        </p:nvGrpSpPr>
        <p:grpSpPr>
          <a:xfrm>
            <a:off x="539552" y="1196752"/>
            <a:ext cx="8208912" cy="1642493"/>
            <a:chOff x="539552" y="1196752"/>
            <a:chExt cx="8208912" cy="1642493"/>
          </a:xfrm>
        </p:grpSpPr>
        <p:grpSp>
          <p:nvGrpSpPr>
            <p:cNvPr id="2" name="Group 1">
              <a:extLst>
                <a:ext uri="{FF2B5EF4-FFF2-40B4-BE49-F238E27FC236}">
                  <a16:creationId xmlns:a16="http://schemas.microsoft.com/office/drawing/2014/main" id="{3F4B0A7E-4D80-A642-BBCD-D3ACE9E8762C}"/>
                </a:ext>
              </a:extLst>
            </p:cNvPr>
            <p:cNvGrpSpPr/>
            <p:nvPr/>
          </p:nvGrpSpPr>
          <p:grpSpPr>
            <a:xfrm>
              <a:off x="7700713" y="1196752"/>
              <a:ext cx="1047751" cy="1048692"/>
              <a:chOff x="7609830" y="1265112"/>
              <a:chExt cx="1152526" cy="1153561"/>
            </a:xfrm>
          </p:grpSpPr>
          <p:sp>
            <p:nvSpPr>
              <p:cNvPr id="16" name="Oval 15">
                <a:extLst>
                  <a:ext uri="{FF2B5EF4-FFF2-40B4-BE49-F238E27FC236}">
                    <a16:creationId xmlns:a16="http://schemas.microsoft.com/office/drawing/2014/main" id="{42184303-9577-354E-AC7F-695F4349BD0A}"/>
                  </a:ext>
                </a:extLst>
              </p:cNvPr>
              <p:cNvSpPr/>
              <p:nvPr/>
            </p:nvSpPr>
            <p:spPr>
              <a:xfrm>
                <a:off x="7609830" y="1265112"/>
                <a:ext cx="1152526" cy="1153561"/>
              </a:xfrm>
              <a:prstGeom prst="ellipse">
                <a:avLst/>
              </a:prstGeom>
              <a:noFill/>
              <a:ln w="19050">
                <a:solidFill>
                  <a:srgbClr val="8ABE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0" fontAlgn="base" hangingPunct="0">
                  <a:spcBef>
                    <a:spcPct val="0"/>
                  </a:spcBef>
                  <a:spcAft>
                    <a:spcPct val="0"/>
                  </a:spcAft>
                  <a:defRPr/>
                </a:pPr>
                <a:endParaRPr lang="he-IL"/>
              </a:p>
            </p:txBody>
          </p:sp>
          <p:pic>
            <p:nvPicPr>
              <p:cNvPr id="18437" name="Picture 2">
                <a:extLst>
                  <a:ext uri="{FF2B5EF4-FFF2-40B4-BE49-F238E27FC236}">
                    <a16:creationId xmlns:a16="http://schemas.microsoft.com/office/drawing/2014/main" id="{FA112FAF-A8C9-5844-830D-C6B6C3D09A4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46032" y="1287862"/>
                <a:ext cx="1080121" cy="110807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מציין מיקום תוכן 2">
              <a:extLst>
                <a:ext uri="{FF2B5EF4-FFF2-40B4-BE49-F238E27FC236}">
                  <a16:creationId xmlns:a16="http://schemas.microsoft.com/office/drawing/2014/main" id="{3E2A1F8E-3D25-E14C-911F-B94C1ED227FF}"/>
                </a:ext>
              </a:extLst>
            </p:cNvPr>
            <p:cNvSpPr txBox="1">
              <a:spLocks/>
            </p:cNvSpPr>
            <p:nvPr/>
          </p:nvSpPr>
          <p:spPr bwMode="auto">
            <a:xfrm>
              <a:off x="539552" y="1256507"/>
              <a:ext cx="7343775"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742950" indent="-28575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algn="r" rtl="1"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ts val="2800"/>
                </a:lnSpc>
                <a:buFont typeface="Arial" panose="020B0604020202020204" pitchFamily="34" charset="0"/>
                <a:buNone/>
              </a:pPr>
              <a:r>
                <a:rPr lang="he-IL" altLang="en-US" sz="2300" dirty="0">
                  <a:latin typeface="Heebo" pitchFamily="2" charset="-79"/>
                  <a:cs typeface="Heebo" pitchFamily="2" charset="-79"/>
                </a:rPr>
                <a:t>   </a:t>
              </a:r>
              <a:r>
                <a:rPr lang="en-US" altLang="en-US" sz="2300" dirty="0">
                  <a:latin typeface="Heebo" pitchFamily="2" charset="-79"/>
                  <a:cs typeface="Heebo" pitchFamily="2" charset="-79"/>
                </a:rPr>
                <a:t> </a:t>
              </a:r>
              <a:r>
                <a:rPr lang="he-IL" altLang="en-US" sz="2300" dirty="0">
                  <a:latin typeface="Heebo" pitchFamily="2" charset="-79"/>
                  <a:cs typeface="Heebo" pitchFamily="2" charset="-79"/>
                </a:rPr>
                <a:t>את החלליות המורכבות והטעונות </a:t>
              </a:r>
              <a:r>
                <a:rPr lang="he-IL" altLang="en-US" sz="2300" b="1" dirty="0">
                  <a:latin typeface="Heebo" pitchFamily="2" charset="-79"/>
                  <a:cs typeface="Heebo" pitchFamily="2" charset="-79"/>
                </a:rPr>
                <a:t>חובה</a:t>
              </a:r>
              <a:r>
                <a:rPr lang="he-IL" altLang="en-US" sz="2300" dirty="0">
                  <a:latin typeface="Heebo" pitchFamily="2" charset="-79"/>
                  <a:cs typeface="Heebo" pitchFamily="2" charset="-79"/>
                </a:rPr>
                <a:t> להחזיר לבית הספר בתאריך ______________ולהניח בתערוכה.</a:t>
              </a:r>
            </a:p>
          </p:txBody>
        </p:sp>
      </p:grpSp>
      <p:pic>
        <p:nvPicPr>
          <p:cNvPr id="14" name="תמונה 13">
            <a:extLst>
              <a:ext uri="{FF2B5EF4-FFF2-40B4-BE49-F238E27FC236}">
                <a16:creationId xmlns:a16="http://schemas.microsoft.com/office/drawing/2014/main" id="{306DDA50-6DAB-D84C-8435-BF126D2AED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47664" y="2522874"/>
            <a:ext cx="6257010" cy="332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4">
            <a:extLst>
              <a:ext uri="{FF2B5EF4-FFF2-40B4-BE49-F238E27FC236}">
                <a16:creationId xmlns:a16="http://schemas.microsoft.com/office/drawing/2014/main" id="{66B8F9C3-FD12-9742-9DA3-85D3278E579B}"/>
              </a:ext>
            </a:extLst>
          </p:cNvPr>
          <p:cNvSpPr/>
          <p:nvPr/>
        </p:nvSpPr>
        <p:spPr>
          <a:xfrm>
            <a:off x="3515614" y="833027"/>
            <a:ext cx="5308600" cy="146050"/>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5193980 w 5193980"/>
              <a:gd name="connsiteY0" fmla="*/ 152825 h 152825"/>
              <a:gd name="connsiteX1" fmla="*/ 558800 w 5193980"/>
              <a:gd name="connsiteY1" fmla="*/ 142240 h 152825"/>
              <a:gd name="connsiteX2" fmla="*/ 457200 w 5193980"/>
              <a:gd name="connsiteY2" fmla="*/ 0 h 152825"/>
              <a:gd name="connsiteX3" fmla="*/ 0 w 5193980"/>
              <a:gd name="connsiteY3" fmla="*/ 0 h 152825"/>
            </a:gdLst>
            <a:ahLst/>
            <a:cxnLst>
              <a:cxn ang="0">
                <a:pos x="connsiteX0" y="connsiteY0"/>
              </a:cxn>
              <a:cxn ang="0">
                <a:pos x="connsiteX1" y="connsiteY1"/>
              </a:cxn>
              <a:cxn ang="0">
                <a:pos x="connsiteX2" y="connsiteY2"/>
              </a:cxn>
              <a:cxn ang="0">
                <a:pos x="connsiteX3" y="connsiteY3"/>
              </a:cxn>
            </a:cxnLst>
            <a:rect l="l" t="t" r="r" b="b"/>
            <a:pathLst>
              <a:path w="5193980" h="152825">
                <a:moveTo>
                  <a:pt x="5193980" y="152825"/>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3" name="תמונה 2">
            <a:extLst>
              <a:ext uri="{FF2B5EF4-FFF2-40B4-BE49-F238E27FC236}">
                <a16:creationId xmlns:a16="http://schemas.microsoft.com/office/drawing/2014/main" id="{9F98A6D6-61C5-433C-BC5D-0B671C6121C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47664" y="2438991"/>
            <a:ext cx="6281395" cy="3450758"/>
          </a:xfrm>
          <a:prstGeom prst="rect">
            <a:avLst/>
          </a:prstGeom>
        </p:spPr>
      </p:pic>
      <p:pic>
        <p:nvPicPr>
          <p:cNvPr id="11" name="תמונה 10">
            <a:extLst>
              <a:ext uri="{FF2B5EF4-FFF2-40B4-BE49-F238E27FC236}">
                <a16:creationId xmlns:a16="http://schemas.microsoft.com/office/drawing/2014/main" id="{B61DE674-D24A-C74B-B5F4-70355565B7D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39326" y="2376983"/>
            <a:ext cx="6592544" cy="361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תמונה 8">
            <a:extLst>
              <a:ext uri="{FF2B5EF4-FFF2-40B4-BE49-F238E27FC236}">
                <a16:creationId xmlns:a16="http://schemas.microsoft.com/office/drawing/2014/main" id="{79D46810-8F63-D1A3-EEC5-6683EFD39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childTnLst>
                          </p:cTn>
                        </p:par>
                        <p:par>
                          <p:cTn id="11" fill="hold">
                            <p:stCondLst>
                              <p:cond delay="1500"/>
                            </p:stCondLst>
                            <p:childTnLst>
                              <p:par>
                                <p:cTn id="12" presetID="10" presetClass="entr" presetSubtype="0" fill="hold" nodeType="afterEffect">
                                  <p:stCondLst>
                                    <p:cond delay="12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250"/>
                                        <p:tgtEl>
                                          <p:spTgt spid="3"/>
                                        </p:tgtEl>
                                      </p:cBhvr>
                                    </p:animEffect>
                                  </p:childTnLst>
                                </p:cTn>
                              </p:par>
                            </p:childTnLst>
                          </p:cTn>
                        </p:par>
                        <p:par>
                          <p:cTn id="15" fill="hold">
                            <p:stCondLst>
                              <p:cond delay="4000"/>
                            </p:stCondLst>
                            <p:childTnLst>
                              <p:par>
                                <p:cTn id="16" presetID="10" presetClass="entr" presetSubtype="0" fill="hold" nodeType="afterEffect">
                                  <p:stCondLst>
                                    <p:cond delay="1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מציין מיקום תוכן 2">
            <a:extLst>
              <a:ext uri="{FF2B5EF4-FFF2-40B4-BE49-F238E27FC236}">
                <a16:creationId xmlns:a16="http://schemas.microsoft.com/office/drawing/2014/main" id="{4F811E37-80AC-9B4A-9F69-EFF8F3E1A627}"/>
              </a:ext>
            </a:extLst>
          </p:cNvPr>
          <p:cNvSpPr>
            <a:spLocks noGrp="1"/>
          </p:cNvSpPr>
          <p:nvPr>
            <p:ph idx="4294967295"/>
          </p:nvPr>
        </p:nvSpPr>
        <p:spPr>
          <a:xfrm>
            <a:off x="226764" y="1085653"/>
            <a:ext cx="8521700" cy="1016595"/>
          </a:xfrm>
        </p:spPr>
        <p:txBody>
          <a:bodyPr/>
          <a:lstStyle/>
          <a:p>
            <a:pPr marL="0" indent="0" algn="ctr" eaLnBrk="1" hangingPunct="1">
              <a:buFont typeface="Arial" panose="020B0604020202020204" pitchFamily="34" charset="0"/>
              <a:buNone/>
            </a:pPr>
            <a:r>
              <a:rPr lang="he-IL" altLang="en-US" sz="2400" dirty="0">
                <a:latin typeface="Heebo" pitchFamily="2" charset="-79"/>
                <a:cs typeface="Heebo" pitchFamily="2" charset="-79"/>
              </a:rPr>
              <a:t>תאגיד מא"י יאסוף את הפסולת האלקטרונית בתאריך _________,</a:t>
            </a:r>
            <a:br>
              <a:rPr lang="en-US" altLang="en-US" sz="2400" dirty="0">
                <a:latin typeface="Heebo" pitchFamily="2" charset="-79"/>
                <a:cs typeface="Heebo" pitchFamily="2" charset="-79"/>
              </a:rPr>
            </a:br>
            <a:r>
              <a:rPr lang="he-IL" altLang="en-US" sz="2400" dirty="0">
                <a:latin typeface="Heebo" pitchFamily="2" charset="-79"/>
                <a:cs typeface="Heebo" pitchFamily="2" charset="-79"/>
              </a:rPr>
              <a:t>ישקול, ימיין ויעביר אותה למפעלי </a:t>
            </a:r>
            <a:r>
              <a:rPr lang="he-IL" altLang="en-US" sz="2400" dirty="0" err="1">
                <a:latin typeface="Heebo" pitchFamily="2" charset="-79"/>
                <a:cs typeface="Heebo" pitchFamily="2" charset="-79"/>
              </a:rPr>
              <a:t>המיחזור</a:t>
            </a:r>
            <a:r>
              <a:rPr lang="he-IL" altLang="en-US" sz="2400" dirty="0">
                <a:latin typeface="Heebo" pitchFamily="2" charset="-79"/>
                <a:cs typeface="Heebo" pitchFamily="2" charset="-79"/>
              </a:rPr>
              <a:t>.</a:t>
            </a:r>
          </a:p>
        </p:txBody>
      </p:sp>
      <p:sp>
        <p:nvSpPr>
          <p:cNvPr id="4" name="Rectangle 3">
            <a:extLst>
              <a:ext uri="{FF2B5EF4-FFF2-40B4-BE49-F238E27FC236}">
                <a16:creationId xmlns:a16="http://schemas.microsoft.com/office/drawing/2014/main" id="{D45BCD76-46C7-0843-B29D-7CE13184DB6B}"/>
              </a:ext>
            </a:extLst>
          </p:cNvPr>
          <p:cNvSpPr/>
          <p:nvPr/>
        </p:nvSpPr>
        <p:spPr>
          <a:xfrm>
            <a:off x="0" y="6789804"/>
            <a:ext cx="9136063" cy="68195"/>
          </a:xfrm>
          <a:prstGeom prst="rect">
            <a:avLst/>
          </a:prstGeom>
          <a:solidFill>
            <a:srgbClr val="8ABE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sp>
        <p:nvSpPr>
          <p:cNvPr id="2" name="כותרת 1">
            <a:extLst>
              <a:ext uri="{FF2B5EF4-FFF2-40B4-BE49-F238E27FC236}">
                <a16:creationId xmlns:a16="http://schemas.microsoft.com/office/drawing/2014/main" id="{F6E4A570-C122-DD4F-9FE5-995822F93F69}"/>
              </a:ext>
            </a:extLst>
          </p:cNvPr>
          <p:cNvSpPr>
            <a:spLocks noGrp="1"/>
          </p:cNvSpPr>
          <p:nvPr>
            <p:ph type="title" idx="4294967295"/>
          </p:nvPr>
        </p:nvSpPr>
        <p:spPr>
          <a:xfrm>
            <a:off x="1354931" y="271463"/>
            <a:ext cx="7481888" cy="585787"/>
          </a:xfrm>
        </p:spPr>
        <p:txBody>
          <a:body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איסוף ושיגור החלליות למפעלי המיון </a:t>
            </a:r>
            <a:r>
              <a:rPr lang="he-IL" altLang="en-US" sz="3300" spc="-100" dirty="0" err="1">
                <a:solidFill>
                  <a:schemeClr val="tx1">
                    <a:lumMod val="85000"/>
                    <a:lumOff val="15000"/>
                  </a:schemeClr>
                </a:solidFill>
                <a:latin typeface="Heebo" pitchFamily="2" charset="-79"/>
                <a:cs typeface="Heebo" pitchFamily="2" charset="-79"/>
              </a:rPr>
              <a:t>והמיחזור</a:t>
            </a:r>
            <a:endParaRPr lang="he-IL" altLang="en-US" sz="3300" spc="-100" dirty="0">
              <a:solidFill>
                <a:schemeClr val="tx1">
                  <a:lumMod val="85000"/>
                  <a:lumOff val="15000"/>
                </a:schemeClr>
              </a:solidFill>
              <a:latin typeface="Heebo" pitchFamily="2" charset="-79"/>
              <a:cs typeface="Heebo" pitchFamily="2" charset="-79"/>
            </a:endParaRPr>
          </a:p>
        </p:txBody>
      </p:sp>
      <p:pic>
        <p:nvPicPr>
          <p:cNvPr id="30724" name="תמונה 12">
            <a:extLst>
              <a:ext uri="{FF2B5EF4-FFF2-40B4-BE49-F238E27FC236}">
                <a16:creationId xmlns:a16="http://schemas.microsoft.com/office/drawing/2014/main" id="{F4594FBD-0998-184F-BA19-0484D6C1877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027988" y="6092825"/>
            <a:ext cx="5334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12">
            <a:extLst>
              <a:ext uri="{FF2B5EF4-FFF2-40B4-BE49-F238E27FC236}">
                <a16:creationId xmlns:a16="http://schemas.microsoft.com/office/drawing/2014/main" id="{5698677E-1821-5E4F-9245-6CBB6298DF3D}"/>
              </a:ext>
            </a:extLst>
          </p:cNvPr>
          <p:cNvSpPr/>
          <p:nvPr/>
        </p:nvSpPr>
        <p:spPr>
          <a:xfrm>
            <a:off x="307181" y="678324"/>
            <a:ext cx="8521700" cy="169863"/>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4601747 w 4601747"/>
              <a:gd name="connsiteY0" fmla="*/ 142240 h 142240"/>
              <a:gd name="connsiteX1" fmla="*/ 324387 w 4601747"/>
              <a:gd name="connsiteY1" fmla="*/ 142240 h 142240"/>
              <a:gd name="connsiteX2" fmla="*/ 222787 w 4601747"/>
              <a:gd name="connsiteY2" fmla="*/ 0 h 142240"/>
              <a:gd name="connsiteX3" fmla="*/ 0 w 4601747"/>
              <a:gd name="connsiteY3" fmla="*/ 9302 h 142240"/>
              <a:gd name="connsiteX0" fmla="*/ 4601747 w 4601747"/>
              <a:gd name="connsiteY0" fmla="*/ 160845 h 160845"/>
              <a:gd name="connsiteX1" fmla="*/ 324387 w 4601747"/>
              <a:gd name="connsiteY1" fmla="*/ 160845 h 160845"/>
              <a:gd name="connsiteX2" fmla="*/ 222787 w 4601747"/>
              <a:gd name="connsiteY2" fmla="*/ 18605 h 160845"/>
              <a:gd name="connsiteX3" fmla="*/ 0 w 4601747"/>
              <a:gd name="connsiteY3" fmla="*/ 0 h 160845"/>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 name="connsiteX0" fmla="*/ 4591329 w 4591329"/>
              <a:gd name="connsiteY0" fmla="*/ 142240 h 142240"/>
              <a:gd name="connsiteX1" fmla="*/ 313969 w 4591329"/>
              <a:gd name="connsiteY1" fmla="*/ 142240 h 142240"/>
              <a:gd name="connsiteX2" fmla="*/ 212369 w 4591329"/>
              <a:gd name="connsiteY2" fmla="*/ 0 h 142240"/>
              <a:gd name="connsiteX3" fmla="*/ 0 w 4591329"/>
              <a:gd name="connsiteY3" fmla="*/ 0 h 142240"/>
            </a:gdLst>
            <a:ahLst/>
            <a:cxnLst>
              <a:cxn ang="0">
                <a:pos x="connsiteX0" y="connsiteY0"/>
              </a:cxn>
              <a:cxn ang="0">
                <a:pos x="connsiteX1" y="connsiteY1"/>
              </a:cxn>
              <a:cxn ang="0">
                <a:pos x="connsiteX2" y="connsiteY2"/>
              </a:cxn>
              <a:cxn ang="0">
                <a:pos x="connsiteX3" y="connsiteY3"/>
              </a:cxn>
            </a:cxnLst>
            <a:rect l="l" t="t" r="r" b="b"/>
            <a:pathLst>
              <a:path w="4591329" h="142240">
                <a:moveTo>
                  <a:pt x="4591329" y="142240"/>
                </a:moveTo>
                <a:lnTo>
                  <a:pt x="313969" y="142240"/>
                </a:lnTo>
                <a:lnTo>
                  <a:pt x="212369"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10" name="תמונה 9">
            <a:extLst>
              <a:ext uri="{FF2B5EF4-FFF2-40B4-BE49-F238E27FC236}">
                <a16:creationId xmlns:a16="http://schemas.microsoft.com/office/drawing/2014/main" id="{65647D12-D843-1C7B-B276-23C4D74C4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pic>
        <p:nvPicPr>
          <p:cNvPr id="12" name="תמונה 11">
            <a:extLst>
              <a:ext uri="{FF2B5EF4-FFF2-40B4-BE49-F238E27FC236}">
                <a16:creationId xmlns:a16="http://schemas.microsoft.com/office/drawing/2014/main" id="{899BF44A-1E74-C699-D383-43361510305F}"/>
              </a:ext>
            </a:extLst>
          </p:cNvPr>
          <p:cNvPicPr>
            <a:picLocks noChangeAspect="1"/>
          </p:cNvPicPr>
          <p:nvPr/>
        </p:nvPicPr>
        <p:blipFill>
          <a:blip r:embed="rId4">
            <a:extLst>
              <a:ext uri="{28A0092B-C50C-407E-A947-70E740481C1C}">
                <a14:useLocalDpi xmlns:a14="http://schemas.microsoft.com/office/drawing/2010/main" val="0"/>
              </a:ext>
            </a:extLst>
          </a:blip>
          <a:srcRect r="17628" b="6586"/>
          <a:stretch>
            <a:fillRect/>
          </a:stretch>
        </p:blipFill>
        <p:spPr>
          <a:xfrm>
            <a:off x="6532274" y="2025867"/>
            <a:ext cx="2313673" cy="3498403"/>
          </a:xfrm>
          <a:prstGeom prst="rect">
            <a:avLst/>
          </a:prstGeom>
        </p:spPr>
      </p:pic>
      <p:pic>
        <p:nvPicPr>
          <p:cNvPr id="16" name="תמונה 15">
            <a:extLst>
              <a:ext uri="{FF2B5EF4-FFF2-40B4-BE49-F238E27FC236}">
                <a16:creationId xmlns:a16="http://schemas.microsoft.com/office/drawing/2014/main" id="{9B154A59-39BF-EF78-7218-D07F3CDF53DF}"/>
              </a:ext>
            </a:extLst>
          </p:cNvPr>
          <p:cNvPicPr>
            <a:picLocks noChangeAspect="1"/>
          </p:cNvPicPr>
          <p:nvPr/>
        </p:nvPicPr>
        <p:blipFill>
          <a:blip r:embed="rId5">
            <a:extLst>
              <a:ext uri="{28A0092B-C50C-407E-A947-70E740481C1C}">
                <a14:useLocalDpi xmlns:a14="http://schemas.microsoft.com/office/drawing/2010/main" val="0"/>
              </a:ext>
            </a:extLst>
          </a:blip>
          <a:srcRect r="8029"/>
          <a:stretch>
            <a:fillRect/>
          </a:stretch>
        </p:blipFill>
        <p:spPr>
          <a:xfrm rot="16200000">
            <a:off x="747507" y="1296720"/>
            <a:ext cx="2824002" cy="4094063"/>
          </a:xfrm>
          <a:prstGeom prst="rect">
            <a:avLst/>
          </a:prstGeom>
        </p:spPr>
      </p:pic>
      <p:pic>
        <p:nvPicPr>
          <p:cNvPr id="20" name="תמונה 19">
            <a:extLst>
              <a:ext uri="{FF2B5EF4-FFF2-40B4-BE49-F238E27FC236}">
                <a16:creationId xmlns:a16="http://schemas.microsoft.com/office/drawing/2014/main" id="{91D2739E-56AD-2E06-E10A-FA6B13AB68CC}"/>
              </a:ext>
            </a:extLst>
          </p:cNvPr>
          <p:cNvPicPr>
            <a:picLocks noChangeAspect="1"/>
          </p:cNvPicPr>
          <p:nvPr/>
        </p:nvPicPr>
        <p:blipFill>
          <a:blip r:embed="rId6">
            <a:extLst>
              <a:ext uri="{28A0092B-C50C-407E-A947-70E740481C1C}">
                <a14:useLocalDpi xmlns:a14="http://schemas.microsoft.com/office/drawing/2010/main" val="0"/>
              </a:ext>
            </a:extLst>
          </a:blip>
          <a:srcRect t="14229"/>
          <a:stretch>
            <a:fillRect/>
          </a:stretch>
        </p:blipFill>
        <p:spPr>
          <a:xfrm>
            <a:off x="3635895" y="3320324"/>
            <a:ext cx="2789735" cy="31903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fade">
                                      <p:cBhvr>
                                        <p:cTn id="7" dur="1000"/>
                                        <p:tgtEl>
                                          <p:spTgt spid="19458">
                                            <p:txEl>
                                              <p:pRg st="0" end="0"/>
                                            </p:txEl>
                                          </p:spTgt>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1000"/>
                                        <p:tgtEl>
                                          <p:spTgt spid="12"/>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1000"/>
                                        <p:tgtEl>
                                          <p:spTgt spid="20"/>
                                        </p:tgtEl>
                                      </p:cBhvr>
                                    </p:animEffect>
                                  </p:childTnLst>
                                </p:cTn>
                              </p:par>
                            </p:childTnLst>
                          </p:cTn>
                        </p:par>
                        <p:par>
                          <p:cTn id="16" fill="hold">
                            <p:stCondLst>
                              <p:cond delay="30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מציין מיקום תוכן 2">
            <a:extLst>
              <a:ext uri="{FF2B5EF4-FFF2-40B4-BE49-F238E27FC236}">
                <a16:creationId xmlns:a16="http://schemas.microsoft.com/office/drawing/2014/main" id="{B6F41688-876C-8946-A2C9-EA04539852CC}"/>
              </a:ext>
            </a:extLst>
          </p:cNvPr>
          <p:cNvSpPr>
            <a:spLocks noGrp="1"/>
          </p:cNvSpPr>
          <p:nvPr>
            <p:ph idx="4294967295"/>
          </p:nvPr>
        </p:nvSpPr>
        <p:spPr>
          <a:xfrm>
            <a:off x="338138" y="2803614"/>
            <a:ext cx="4089400" cy="2057400"/>
          </a:xfrm>
        </p:spPr>
        <p:txBody>
          <a:bodyPr/>
          <a:lstStyle/>
          <a:p>
            <a:pPr marL="0" indent="0" eaLnBrk="1" hangingPunct="1">
              <a:buFont typeface="Arial" panose="020B0604020202020204" pitchFamily="34" charset="0"/>
              <a:buNone/>
            </a:pPr>
            <a:r>
              <a:rPr lang="he-IL" altLang="en-US" sz="2400" dirty="0">
                <a:latin typeface="Heebo" pitchFamily="2" charset="-79"/>
                <a:cs typeface="Heebo" pitchFamily="2" charset="-79"/>
              </a:rPr>
              <a:t>בזכותכם נשמור על הסביבה מהפסולת האלקטרונית המזהמת ונעשה שימוש חוזר בחומרי הגלם מהם היא מורכבת</a:t>
            </a:r>
          </a:p>
        </p:txBody>
      </p:sp>
      <p:sp>
        <p:nvSpPr>
          <p:cNvPr id="2" name="כותרת 1">
            <a:extLst>
              <a:ext uri="{FF2B5EF4-FFF2-40B4-BE49-F238E27FC236}">
                <a16:creationId xmlns:a16="http://schemas.microsoft.com/office/drawing/2014/main" id="{F6E4A570-C122-DD4F-9FE5-995822F93F69}"/>
              </a:ext>
            </a:extLst>
          </p:cNvPr>
          <p:cNvSpPr>
            <a:spLocks noGrp="1"/>
          </p:cNvSpPr>
          <p:nvPr>
            <p:ph type="title" idx="4294967295"/>
          </p:nvPr>
        </p:nvSpPr>
        <p:spPr>
          <a:xfrm>
            <a:off x="4095433" y="495502"/>
            <a:ext cx="4999037" cy="585787"/>
          </a:xfrm>
        </p:spPr>
        <p:txBody>
          <a:bodyPr/>
          <a:lstStyle/>
          <a:p>
            <a:pPr eaLnBrk="1" hangingPunct="1">
              <a:defRPr/>
            </a:pPr>
            <a:r>
              <a:rPr lang="he-IL" altLang="en-US" sz="3300" spc="-100" dirty="0">
                <a:solidFill>
                  <a:schemeClr val="tx1">
                    <a:lumMod val="85000"/>
                    <a:lumOff val="15000"/>
                  </a:schemeClr>
                </a:solidFill>
                <a:latin typeface="Heebo" pitchFamily="2" charset="-79"/>
                <a:cs typeface="Heebo" pitchFamily="2" charset="-79"/>
              </a:rPr>
              <a:t>אחריות סביבתית וקהילתית</a:t>
            </a:r>
          </a:p>
        </p:txBody>
      </p:sp>
      <p:grpSp>
        <p:nvGrpSpPr>
          <p:cNvPr id="31748" name="Group 17">
            <a:extLst>
              <a:ext uri="{FF2B5EF4-FFF2-40B4-BE49-F238E27FC236}">
                <a16:creationId xmlns:a16="http://schemas.microsoft.com/office/drawing/2014/main" id="{33096152-94E3-4845-8C1C-B134D1A4F0BC}"/>
              </a:ext>
            </a:extLst>
          </p:cNvPr>
          <p:cNvGrpSpPr>
            <a:grpSpLocks/>
          </p:cNvGrpSpPr>
          <p:nvPr/>
        </p:nvGrpSpPr>
        <p:grpSpPr bwMode="auto">
          <a:xfrm>
            <a:off x="4667727" y="2124993"/>
            <a:ext cx="3854450" cy="3887787"/>
            <a:chOff x="7413296" y="1751430"/>
            <a:chExt cx="970259" cy="978505"/>
          </a:xfrm>
        </p:grpSpPr>
        <p:sp>
          <p:nvSpPr>
            <p:cNvPr id="8" name="Oval 7">
              <a:extLst>
                <a:ext uri="{FF2B5EF4-FFF2-40B4-BE49-F238E27FC236}">
                  <a16:creationId xmlns:a16="http://schemas.microsoft.com/office/drawing/2014/main" id="{206D0300-4E33-1C44-901C-2DE7A012F803}"/>
                </a:ext>
              </a:extLst>
            </p:cNvPr>
            <p:cNvSpPr/>
            <p:nvPr/>
          </p:nvSpPr>
          <p:spPr>
            <a:xfrm>
              <a:off x="7426084" y="1751430"/>
              <a:ext cx="946282" cy="945742"/>
            </a:xfrm>
            <a:prstGeom prst="ellipse">
              <a:avLst/>
            </a:prstGeom>
            <a:solidFill>
              <a:srgbClr val="2A8C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eaLnBrk="1" hangingPunct="1">
                <a:defRPr/>
              </a:pPr>
              <a:endParaRPr lang="en-US"/>
            </a:p>
          </p:txBody>
        </p:sp>
        <p:pic>
          <p:nvPicPr>
            <p:cNvPr id="31754" name="Picture 2">
              <a:extLst>
                <a:ext uri="{FF2B5EF4-FFF2-40B4-BE49-F238E27FC236}">
                  <a16:creationId xmlns:a16="http://schemas.microsoft.com/office/drawing/2014/main" id="{8F4920A1-7FB8-E44D-AF7D-85BBDCEF1EF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13296" y="1759676"/>
              <a:ext cx="970259" cy="970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750" name="Picture 13">
            <a:extLst>
              <a:ext uri="{FF2B5EF4-FFF2-40B4-BE49-F238E27FC236}">
                <a16:creationId xmlns:a16="http://schemas.microsoft.com/office/drawing/2014/main" id="{2C2F8239-6584-134E-BF3B-2711270D42B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74202" y="3880768"/>
            <a:ext cx="2062163"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תמונה 10">
            <a:extLst>
              <a:ext uri="{FF2B5EF4-FFF2-40B4-BE49-F238E27FC236}">
                <a16:creationId xmlns:a16="http://schemas.microsoft.com/office/drawing/2014/main" id="{EC328090-A744-9040-A01B-21658E7BA6B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27988" y="6137275"/>
            <a:ext cx="531812"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eeform 13">
            <a:extLst>
              <a:ext uri="{FF2B5EF4-FFF2-40B4-BE49-F238E27FC236}">
                <a16:creationId xmlns:a16="http://schemas.microsoft.com/office/drawing/2014/main" id="{4314C3AE-3647-8942-B03F-BBFCD7AA9839}"/>
              </a:ext>
            </a:extLst>
          </p:cNvPr>
          <p:cNvSpPr/>
          <p:nvPr/>
        </p:nvSpPr>
        <p:spPr>
          <a:xfrm>
            <a:off x="3491880" y="837975"/>
            <a:ext cx="5308600" cy="146050"/>
          </a:xfrm>
          <a:custGeom>
            <a:avLst/>
            <a:gdLst>
              <a:gd name="connsiteX0" fmla="*/ 4836160 w 4836160"/>
              <a:gd name="connsiteY0" fmla="*/ 142240 h 142240"/>
              <a:gd name="connsiteX1" fmla="*/ 558800 w 4836160"/>
              <a:gd name="connsiteY1" fmla="*/ 142240 h 142240"/>
              <a:gd name="connsiteX2" fmla="*/ 457200 w 4836160"/>
              <a:gd name="connsiteY2" fmla="*/ 0 h 142240"/>
              <a:gd name="connsiteX3" fmla="*/ 0 w 4836160"/>
              <a:gd name="connsiteY3" fmla="*/ 0 h 142240"/>
              <a:gd name="connsiteX0" fmla="*/ 5193980 w 5193980"/>
              <a:gd name="connsiteY0" fmla="*/ 152825 h 152825"/>
              <a:gd name="connsiteX1" fmla="*/ 558800 w 5193980"/>
              <a:gd name="connsiteY1" fmla="*/ 142240 h 152825"/>
              <a:gd name="connsiteX2" fmla="*/ 457200 w 5193980"/>
              <a:gd name="connsiteY2" fmla="*/ 0 h 152825"/>
              <a:gd name="connsiteX3" fmla="*/ 0 w 5193980"/>
              <a:gd name="connsiteY3" fmla="*/ 0 h 152825"/>
            </a:gdLst>
            <a:ahLst/>
            <a:cxnLst>
              <a:cxn ang="0">
                <a:pos x="connsiteX0" y="connsiteY0"/>
              </a:cxn>
              <a:cxn ang="0">
                <a:pos x="connsiteX1" y="connsiteY1"/>
              </a:cxn>
              <a:cxn ang="0">
                <a:pos x="connsiteX2" y="connsiteY2"/>
              </a:cxn>
              <a:cxn ang="0">
                <a:pos x="connsiteX3" y="connsiteY3"/>
              </a:cxn>
            </a:cxnLst>
            <a:rect l="l" t="t" r="r" b="b"/>
            <a:pathLst>
              <a:path w="5193980" h="152825">
                <a:moveTo>
                  <a:pt x="5193980" y="152825"/>
                </a:moveTo>
                <a:lnTo>
                  <a:pt x="558800" y="142240"/>
                </a:lnTo>
                <a:lnTo>
                  <a:pt x="457200" y="0"/>
                </a:lnTo>
                <a:lnTo>
                  <a:pt x="0" y="0"/>
                </a:lnTo>
              </a:path>
            </a:pathLst>
          </a:custGeom>
          <a:noFill/>
          <a:ln w="19050">
            <a:solidFill>
              <a:srgbClr val="8ABE4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he-IL"/>
          </a:p>
        </p:txBody>
      </p:sp>
      <p:pic>
        <p:nvPicPr>
          <p:cNvPr id="11" name="Picture 10">
            <a:extLst>
              <a:ext uri="{FF2B5EF4-FFF2-40B4-BE49-F238E27FC236}">
                <a16:creationId xmlns:a16="http://schemas.microsoft.com/office/drawing/2014/main" id="{053D4486-7A30-D342-AF35-35BBA26E35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24098" y="1076624"/>
            <a:ext cx="3548881" cy="3223567"/>
          </a:xfrm>
          <a:prstGeom prst="rect">
            <a:avLst/>
          </a:prstGeom>
        </p:spPr>
      </p:pic>
      <p:pic>
        <p:nvPicPr>
          <p:cNvPr id="7" name="תמונה 6">
            <a:extLst>
              <a:ext uri="{FF2B5EF4-FFF2-40B4-BE49-F238E27FC236}">
                <a16:creationId xmlns:a16="http://schemas.microsoft.com/office/drawing/2014/main" id="{AD5F16B6-168A-593F-9AFD-3224935852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09" y="6021288"/>
            <a:ext cx="2100119" cy="740296"/>
          </a:xfrm>
          <a:prstGeom prst="rect">
            <a:avLst/>
          </a:prstGeom>
          <a:solidFill>
            <a:schemeClr val="bg1"/>
          </a:solidFill>
        </p:spPr>
      </p:pic>
      <p:sp>
        <p:nvSpPr>
          <p:cNvPr id="4" name="תיבת טקסט 3">
            <a:extLst>
              <a:ext uri="{FF2B5EF4-FFF2-40B4-BE49-F238E27FC236}">
                <a16:creationId xmlns:a16="http://schemas.microsoft.com/office/drawing/2014/main" id="{FAD6B797-024D-9519-A766-1F2D7F792E31}"/>
              </a:ext>
            </a:extLst>
          </p:cNvPr>
          <p:cNvSpPr txBox="1"/>
          <p:nvPr/>
        </p:nvSpPr>
        <p:spPr>
          <a:xfrm>
            <a:off x="35496" y="1244849"/>
            <a:ext cx="6110417" cy="923330"/>
          </a:xfrm>
          <a:prstGeom prst="rect">
            <a:avLst/>
          </a:prstGeom>
          <a:noFill/>
        </p:spPr>
        <p:txBody>
          <a:bodyPr wrap="square">
            <a:spAutoFit/>
          </a:bodyPr>
          <a:lstStyle/>
          <a:p>
            <a:pPr algn="r" rtl="1"/>
            <a:r>
              <a:rPr lang="he-IL" sz="1800" dirty="0">
                <a:effectLst/>
                <a:latin typeface="Heebo" pitchFamily="2" charset="-79"/>
                <a:cs typeface="Heebo" pitchFamily="2" charset="-79"/>
              </a:rPr>
              <a:t>אחריות סביבתית מתבטאת לאורך כל חיי המוצר, החל מרכישה אחראית, שימוש נכון ולבסוף </a:t>
            </a:r>
            <a:r>
              <a:rPr lang="he-IL" sz="1800" dirty="0" err="1">
                <a:effectLst/>
                <a:latin typeface="Heebo" pitchFamily="2" charset="-79"/>
                <a:cs typeface="Heebo" pitchFamily="2" charset="-79"/>
              </a:rPr>
              <a:t>מיחזור</a:t>
            </a:r>
            <a:r>
              <a:rPr lang="he-IL" sz="1800" dirty="0">
                <a:effectLst/>
                <a:latin typeface="Heebo" pitchFamily="2" charset="-79"/>
                <a:cs typeface="Heebo" pitchFamily="2" charset="-79"/>
              </a:rPr>
              <a:t> חומרי הגלם מהם היא מורכבת</a:t>
            </a:r>
            <a:endParaRPr lang="he-IL" dirty="0">
              <a:latin typeface="Heebo" pitchFamily="2" charset="-79"/>
              <a:cs typeface="Heebo" pitchFamily="2" charset="-79"/>
            </a:endParaRPr>
          </a:p>
        </p:txBody>
      </p:sp>
    </p:spTree>
  </p:cSld>
  <p:clrMapOvr>
    <a:masterClrMapping/>
  </p:clrMapOvr>
</p:sld>
</file>

<file path=ppt/theme/theme1.xml><?xml version="1.0" encoding="utf-8"?>
<a:theme xmlns:a="http://schemas.openxmlformats.org/drawingml/2006/main" name="ערכת נושא Office">
  <a:themeElements>
    <a:clrScheme name="Custom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982C3"/>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{A6BC0555-DA4F-1D40-81BD-D2380C3B0E43}tf16401378</Template>
  <TotalTime>27792</TotalTime>
  <Words>742</Words>
  <Application>Microsoft Office PowerPoint</Application>
  <PresentationFormat>‫הצגה על המסך (4:3)</PresentationFormat>
  <Paragraphs>96</Paragraphs>
  <Slides>16</Slides>
  <Notes>4</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16</vt:i4>
      </vt:variant>
    </vt:vector>
  </HeadingPairs>
  <TitlesOfParts>
    <vt:vector size="21" baseType="lpstr">
      <vt:lpstr>Arial</vt:lpstr>
      <vt:lpstr>Calibri</vt:lpstr>
      <vt:lpstr>Heebo</vt:lpstr>
      <vt:lpstr>Heebo Medium</vt:lpstr>
      <vt:lpstr>ערכת נושא Office</vt:lpstr>
      <vt:lpstr>מצגת של PowerPoint‏</vt:lpstr>
      <vt:lpstr>כל מיחזור מתחיל בסיפור</vt:lpstr>
      <vt:lpstr>מצגת של PowerPoint‏</vt:lpstr>
      <vt:lpstr>מצגת של PowerPoint‏</vt:lpstr>
      <vt:lpstr>בעיית הפסולת האלקטרונית – מסלול הפסולת הרגיל</vt:lpstr>
      <vt:lpstr>מצגת של PowerPoint‏</vt:lpstr>
      <vt:lpstr>מיחזור פסולת אלקטרונית</vt:lpstr>
      <vt:lpstr>מצגת של PowerPoint‏</vt:lpstr>
      <vt:lpstr>מצגת של PowerPoint‏</vt:lpstr>
      <vt:lpstr>כתבה על פעילות חללית מא"י</vt:lpstr>
      <vt:lpstr>פעילות חללית מא"י</vt:lpstr>
      <vt:lpstr>איסוף פסולת אלקטרונית נוספת – שיתוף הקהילה</vt:lpstr>
      <vt:lpstr>איסוף פסולת אלקטרונית נוספת – שיתוף הקהילה</vt:lpstr>
      <vt:lpstr>הקמת תערוכה בית ספרית</vt:lpstr>
      <vt:lpstr>איסוף ושיגור החלליות למפעלי המיון והמיחזור</vt:lpstr>
      <vt:lpstr>אחריות סביבתית וקהילתית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לוגו מאי :  חללית מ.א.י - מיחזור אלקטרוניקה ישראל חללית לשיגור - פסולת אלקטרונית למיחזור. [תמונת הדמיה של החללית מורכבת]</dc:title>
  <dc:creator>אברהם</dc:creator>
  <cp:lastModifiedBy>עינת חלפון</cp:lastModifiedBy>
  <cp:revision>231</cp:revision>
  <dcterms:created xsi:type="dcterms:W3CDTF">2018-04-22T08:21:18Z</dcterms:created>
  <dcterms:modified xsi:type="dcterms:W3CDTF">2026-10-11T10:38:46Z</dcterms:modified>
</cp:coreProperties>
</file>